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diagrams/drawing4.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handoutMasterIdLst>
    <p:handoutMasterId r:id="rId40"/>
  </p:handoutMasterIdLst>
  <p:sldIdLst>
    <p:sldId id="439" r:id="rId2"/>
    <p:sldId id="440" r:id="rId3"/>
    <p:sldId id="407" r:id="rId4"/>
    <p:sldId id="408" r:id="rId5"/>
    <p:sldId id="391" r:id="rId6"/>
    <p:sldId id="412" r:id="rId7"/>
    <p:sldId id="347" r:id="rId8"/>
    <p:sldId id="413" r:id="rId9"/>
    <p:sldId id="414" r:id="rId10"/>
    <p:sldId id="415" r:id="rId11"/>
    <p:sldId id="416" r:id="rId12"/>
    <p:sldId id="418" r:id="rId13"/>
    <p:sldId id="419" r:id="rId14"/>
    <p:sldId id="420" r:id="rId15"/>
    <p:sldId id="429" r:id="rId16"/>
    <p:sldId id="421" r:id="rId17"/>
    <p:sldId id="422" r:id="rId18"/>
    <p:sldId id="424" r:id="rId19"/>
    <p:sldId id="425" r:id="rId20"/>
    <p:sldId id="423" r:id="rId21"/>
    <p:sldId id="427" r:id="rId22"/>
    <p:sldId id="284" r:id="rId23"/>
    <p:sldId id="428" r:id="rId24"/>
    <p:sldId id="430" r:id="rId25"/>
    <p:sldId id="431" r:id="rId26"/>
    <p:sldId id="432" r:id="rId27"/>
    <p:sldId id="433" r:id="rId28"/>
    <p:sldId id="434" r:id="rId29"/>
    <p:sldId id="316" r:id="rId30"/>
    <p:sldId id="389" r:id="rId31"/>
    <p:sldId id="435" r:id="rId32"/>
    <p:sldId id="436" r:id="rId33"/>
    <p:sldId id="377" r:id="rId34"/>
    <p:sldId id="380" r:id="rId35"/>
    <p:sldId id="441" r:id="rId36"/>
    <p:sldId id="437" r:id="rId37"/>
    <p:sldId id="438"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2" d="100"/>
          <a:sy n="62" d="100"/>
        </p:scale>
        <p:origin x="-1584" y="-21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B5640C1-B05C-1E4B-B852-F872189F48FB}" type="doc">
      <dgm:prSet loTypeId="urn:microsoft.com/office/officeart/2005/8/layout/chevron2" loCatId="" qsTypeId="urn:microsoft.com/office/officeart/2005/8/quickstyle/simple4" qsCatId="simple" csTypeId="urn:microsoft.com/office/officeart/2005/8/colors/accent1_2" csCatId="accent1" phldr="1"/>
      <dgm:spPr/>
      <dgm:t>
        <a:bodyPr/>
        <a:lstStyle/>
        <a:p>
          <a:endParaRPr lang="en-US"/>
        </a:p>
      </dgm:t>
    </dgm:pt>
    <dgm:pt modelId="{2BD24800-A2C9-1D4F-9836-C0D1986605A1}">
      <dgm:prSet phldrT="[Text]"/>
      <dgm:spPr/>
      <dgm:t>
        <a:bodyPr/>
        <a:lstStyle/>
        <a:p>
          <a:r>
            <a:rPr lang="id-ID" dirty="0" smtClean="0"/>
            <a:t>*</a:t>
          </a:r>
          <a:endParaRPr lang="en-US" dirty="0"/>
        </a:p>
      </dgm:t>
    </dgm:pt>
    <dgm:pt modelId="{9ED6533F-A1F9-3D40-A40A-A9891939E88A}" type="parTrans" cxnId="{B2DD1918-8B57-9247-9DB9-16C28DAA1C9A}">
      <dgm:prSet/>
      <dgm:spPr/>
      <dgm:t>
        <a:bodyPr/>
        <a:lstStyle/>
        <a:p>
          <a:endParaRPr lang="en-US"/>
        </a:p>
      </dgm:t>
    </dgm:pt>
    <dgm:pt modelId="{1F17624C-9DA9-7B4A-AE28-EDD47B033406}" type="sibTrans" cxnId="{B2DD1918-8B57-9247-9DB9-16C28DAA1C9A}">
      <dgm:prSet/>
      <dgm:spPr/>
      <dgm:t>
        <a:bodyPr/>
        <a:lstStyle/>
        <a:p>
          <a:endParaRPr lang="en-US"/>
        </a:p>
      </dgm:t>
    </dgm:pt>
    <dgm:pt modelId="{FF4328F4-7136-2E42-9F7F-2CA7571B8CED}">
      <dgm:prSet phldrT="[Text]"/>
      <dgm:spPr/>
      <dgm:t>
        <a:bodyPr/>
        <a:lstStyle/>
        <a:p>
          <a:r>
            <a:rPr lang="id-ID" dirty="0" smtClean="0"/>
            <a:t>Menanamkan Rasa Empati;</a:t>
          </a:r>
          <a:r>
            <a:rPr lang="en-US" dirty="0" smtClean="0"/>
            <a:t>  </a:t>
          </a:r>
          <a:endParaRPr lang="en-US" dirty="0"/>
        </a:p>
      </dgm:t>
    </dgm:pt>
    <dgm:pt modelId="{442693E3-92EA-8D45-9044-96F4E42C27D9}" type="parTrans" cxnId="{9BE86830-B046-1A42-926B-444D6F0FA491}">
      <dgm:prSet/>
      <dgm:spPr/>
      <dgm:t>
        <a:bodyPr/>
        <a:lstStyle/>
        <a:p>
          <a:endParaRPr lang="en-US"/>
        </a:p>
      </dgm:t>
    </dgm:pt>
    <dgm:pt modelId="{4A08A346-0490-8546-9AB1-E4E9871CBA47}" type="sibTrans" cxnId="{9BE86830-B046-1A42-926B-444D6F0FA491}">
      <dgm:prSet/>
      <dgm:spPr/>
      <dgm:t>
        <a:bodyPr/>
        <a:lstStyle/>
        <a:p>
          <a:endParaRPr lang="en-US"/>
        </a:p>
      </dgm:t>
    </dgm:pt>
    <dgm:pt modelId="{56AC5921-FCB7-4A43-9380-9079B841A965}">
      <dgm:prSet phldrT="[Text]"/>
      <dgm:spPr/>
      <dgm:t>
        <a:bodyPr/>
        <a:lstStyle/>
        <a:p>
          <a:r>
            <a:rPr lang="id-ID" dirty="0" smtClean="0"/>
            <a:t>*</a:t>
          </a:r>
          <a:endParaRPr lang="en-US" dirty="0"/>
        </a:p>
      </dgm:t>
    </dgm:pt>
    <dgm:pt modelId="{C12EA251-4AD1-FE40-97F6-72A33211E465}" type="parTrans" cxnId="{676C8A74-4A94-7846-9577-4C0E73A49580}">
      <dgm:prSet/>
      <dgm:spPr/>
      <dgm:t>
        <a:bodyPr/>
        <a:lstStyle/>
        <a:p>
          <a:endParaRPr lang="en-US"/>
        </a:p>
      </dgm:t>
    </dgm:pt>
    <dgm:pt modelId="{E042482A-88B7-9245-8B99-A73E1D3AF439}" type="sibTrans" cxnId="{676C8A74-4A94-7846-9577-4C0E73A49580}">
      <dgm:prSet/>
      <dgm:spPr/>
      <dgm:t>
        <a:bodyPr/>
        <a:lstStyle/>
        <a:p>
          <a:endParaRPr lang="en-US"/>
        </a:p>
      </dgm:t>
    </dgm:pt>
    <dgm:pt modelId="{3DF51903-0B0B-B84E-A34B-CBCFD5454FEC}">
      <dgm:prSet phldrT="[Text]"/>
      <dgm:spPr/>
      <dgm:t>
        <a:bodyPr/>
        <a:lstStyle/>
        <a:p>
          <a:r>
            <a:rPr lang="id-ID" dirty="0" smtClean="0"/>
            <a:t>Menanamkan budi pekerti dengan memberi contoh teladan;</a:t>
          </a:r>
          <a:endParaRPr lang="en-US" dirty="0"/>
        </a:p>
      </dgm:t>
    </dgm:pt>
    <dgm:pt modelId="{294BACE5-FB23-1243-A0A5-DCB9029C2D0F}" type="parTrans" cxnId="{E0AE5E13-B7F4-C648-9F09-9B67A01D50F1}">
      <dgm:prSet/>
      <dgm:spPr/>
      <dgm:t>
        <a:bodyPr/>
        <a:lstStyle/>
        <a:p>
          <a:endParaRPr lang="en-US"/>
        </a:p>
      </dgm:t>
    </dgm:pt>
    <dgm:pt modelId="{67E05F98-09A3-3C45-88FE-B6A2E4269FDB}" type="sibTrans" cxnId="{E0AE5E13-B7F4-C648-9F09-9B67A01D50F1}">
      <dgm:prSet/>
      <dgm:spPr/>
      <dgm:t>
        <a:bodyPr/>
        <a:lstStyle/>
        <a:p>
          <a:endParaRPr lang="en-US"/>
        </a:p>
      </dgm:t>
    </dgm:pt>
    <dgm:pt modelId="{26B62CF1-16D7-DB4E-BD17-60C000901D22}">
      <dgm:prSet phldrT="[Text]"/>
      <dgm:spPr/>
      <dgm:t>
        <a:bodyPr/>
        <a:lstStyle/>
        <a:p>
          <a:r>
            <a:rPr lang="id-ID" dirty="0" smtClean="0"/>
            <a:t>*</a:t>
          </a:r>
          <a:endParaRPr lang="en-US" dirty="0"/>
        </a:p>
      </dgm:t>
    </dgm:pt>
    <dgm:pt modelId="{728BF2E9-0684-BC43-A442-673D23693A61}" type="parTrans" cxnId="{0890383F-0C3C-9241-B29C-57BCF252022F}">
      <dgm:prSet/>
      <dgm:spPr/>
      <dgm:t>
        <a:bodyPr/>
        <a:lstStyle/>
        <a:p>
          <a:endParaRPr lang="en-US"/>
        </a:p>
      </dgm:t>
    </dgm:pt>
    <dgm:pt modelId="{C1A9C794-3E6A-7847-B3E6-FC0BFF2416C4}" type="sibTrans" cxnId="{0890383F-0C3C-9241-B29C-57BCF252022F}">
      <dgm:prSet/>
      <dgm:spPr/>
      <dgm:t>
        <a:bodyPr/>
        <a:lstStyle/>
        <a:p>
          <a:endParaRPr lang="en-US"/>
        </a:p>
      </dgm:t>
    </dgm:pt>
    <dgm:pt modelId="{58BA18C4-FDB2-3C42-AD30-BA01C8817FC3}">
      <dgm:prSet phldrT="[Text]"/>
      <dgm:spPr/>
      <dgm:t>
        <a:bodyPr/>
        <a:lstStyle/>
        <a:p>
          <a:r>
            <a:rPr lang="id-ID" dirty="0" smtClean="0"/>
            <a:t>Menanamkan Rasa Kasih;</a:t>
          </a:r>
          <a:endParaRPr lang="en-US" dirty="0"/>
        </a:p>
      </dgm:t>
    </dgm:pt>
    <dgm:pt modelId="{877CFB3D-6677-5F46-8BBF-49FCC5649E96}" type="parTrans" cxnId="{654E9ADB-496A-5D41-B208-90792D98F62C}">
      <dgm:prSet/>
      <dgm:spPr/>
      <dgm:t>
        <a:bodyPr/>
        <a:lstStyle/>
        <a:p>
          <a:endParaRPr lang="en-US"/>
        </a:p>
      </dgm:t>
    </dgm:pt>
    <dgm:pt modelId="{3E8E9D99-2904-0343-B0F6-00BA7B5ADEEE}" type="sibTrans" cxnId="{654E9ADB-496A-5D41-B208-90792D98F62C}">
      <dgm:prSet/>
      <dgm:spPr/>
      <dgm:t>
        <a:bodyPr/>
        <a:lstStyle/>
        <a:p>
          <a:endParaRPr lang="en-US"/>
        </a:p>
      </dgm:t>
    </dgm:pt>
    <dgm:pt modelId="{EF135C5A-2A04-284D-B36B-1C527A797719}">
      <dgm:prSet/>
      <dgm:spPr/>
      <dgm:t>
        <a:bodyPr/>
        <a:lstStyle/>
        <a:p>
          <a:r>
            <a:rPr lang="id-ID" dirty="0" smtClean="0"/>
            <a:t>*</a:t>
          </a:r>
          <a:endParaRPr lang="en-US" dirty="0"/>
        </a:p>
      </dgm:t>
    </dgm:pt>
    <dgm:pt modelId="{281AB9AA-34FA-7141-92D8-A077F4CC41DF}" type="parTrans" cxnId="{81C1A16B-6BD1-774A-8C09-A76655C1094B}">
      <dgm:prSet/>
      <dgm:spPr/>
      <dgm:t>
        <a:bodyPr/>
        <a:lstStyle/>
        <a:p>
          <a:endParaRPr lang="en-US"/>
        </a:p>
      </dgm:t>
    </dgm:pt>
    <dgm:pt modelId="{3AA407E3-312E-F340-B269-232C675F38C6}" type="sibTrans" cxnId="{81C1A16B-6BD1-774A-8C09-A76655C1094B}">
      <dgm:prSet/>
      <dgm:spPr/>
      <dgm:t>
        <a:bodyPr/>
        <a:lstStyle/>
        <a:p>
          <a:endParaRPr lang="en-US"/>
        </a:p>
      </dgm:t>
    </dgm:pt>
    <dgm:pt modelId="{399DF180-DC53-384A-8261-1EA2EFCE62AC}">
      <dgm:prSet custT="1"/>
      <dgm:spPr/>
      <dgm:t>
        <a:bodyPr/>
        <a:lstStyle/>
        <a:p>
          <a:r>
            <a:rPr lang="id-ID" sz="2800" dirty="0" smtClean="0"/>
            <a:t>Memberikan Pengetahuan tentang Pendidikan Kesehatan dan Reproduksi.</a:t>
          </a:r>
          <a:endParaRPr lang="en-US" sz="2800" dirty="0"/>
        </a:p>
      </dgm:t>
    </dgm:pt>
    <dgm:pt modelId="{BF18D088-22C3-4349-9113-F5C972CB1347}" type="parTrans" cxnId="{13A1D398-FD63-A04B-9768-1537FB1EC7BD}">
      <dgm:prSet/>
      <dgm:spPr/>
      <dgm:t>
        <a:bodyPr/>
        <a:lstStyle/>
        <a:p>
          <a:endParaRPr lang="en-US"/>
        </a:p>
      </dgm:t>
    </dgm:pt>
    <dgm:pt modelId="{27A52DB6-30C3-6D4C-9AC1-5939E1896620}" type="sibTrans" cxnId="{13A1D398-FD63-A04B-9768-1537FB1EC7BD}">
      <dgm:prSet/>
      <dgm:spPr/>
      <dgm:t>
        <a:bodyPr/>
        <a:lstStyle/>
        <a:p>
          <a:endParaRPr lang="en-US"/>
        </a:p>
      </dgm:t>
    </dgm:pt>
    <dgm:pt modelId="{D7952852-C0EA-D640-AD9D-3787014F4437}" type="pres">
      <dgm:prSet presAssocID="{BB5640C1-B05C-1E4B-B852-F872189F48FB}" presName="linearFlow" presStyleCnt="0">
        <dgm:presLayoutVars>
          <dgm:dir/>
          <dgm:animLvl val="lvl"/>
          <dgm:resizeHandles val="exact"/>
        </dgm:presLayoutVars>
      </dgm:prSet>
      <dgm:spPr/>
      <dgm:t>
        <a:bodyPr/>
        <a:lstStyle/>
        <a:p>
          <a:endParaRPr lang="en-US"/>
        </a:p>
      </dgm:t>
    </dgm:pt>
    <dgm:pt modelId="{20ED7EF5-40F9-BA43-BE07-ED2EBB0630A5}" type="pres">
      <dgm:prSet presAssocID="{2BD24800-A2C9-1D4F-9836-C0D1986605A1}" presName="composite" presStyleCnt="0"/>
      <dgm:spPr/>
    </dgm:pt>
    <dgm:pt modelId="{1E0DEB01-56EA-084E-938F-D597FD96EE5A}" type="pres">
      <dgm:prSet presAssocID="{2BD24800-A2C9-1D4F-9836-C0D1986605A1}" presName="parentText" presStyleLbl="alignNode1" presStyleIdx="0" presStyleCnt="4">
        <dgm:presLayoutVars>
          <dgm:chMax val="1"/>
          <dgm:bulletEnabled val="1"/>
        </dgm:presLayoutVars>
      </dgm:prSet>
      <dgm:spPr/>
      <dgm:t>
        <a:bodyPr/>
        <a:lstStyle/>
        <a:p>
          <a:endParaRPr lang="en-US"/>
        </a:p>
      </dgm:t>
    </dgm:pt>
    <dgm:pt modelId="{6C085E49-25A8-9F44-9F85-D56FBFB338FC}" type="pres">
      <dgm:prSet presAssocID="{2BD24800-A2C9-1D4F-9836-C0D1986605A1}" presName="descendantText" presStyleLbl="alignAcc1" presStyleIdx="0" presStyleCnt="4">
        <dgm:presLayoutVars>
          <dgm:bulletEnabled val="1"/>
        </dgm:presLayoutVars>
      </dgm:prSet>
      <dgm:spPr/>
      <dgm:t>
        <a:bodyPr/>
        <a:lstStyle/>
        <a:p>
          <a:endParaRPr lang="en-US"/>
        </a:p>
      </dgm:t>
    </dgm:pt>
    <dgm:pt modelId="{8562B8D4-8496-B74E-8ECE-B02A97D49F0E}" type="pres">
      <dgm:prSet presAssocID="{1F17624C-9DA9-7B4A-AE28-EDD47B033406}" presName="sp" presStyleCnt="0"/>
      <dgm:spPr/>
    </dgm:pt>
    <dgm:pt modelId="{69FF8F3D-84C8-044E-A5D5-BE2645428C02}" type="pres">
      <dgm:prSet presAssocID="{56AC5921-FCB7-4A43-9380-9079B841A965}" presName="composite" presStyleCnt="0"/>
      <dgm:spPr/>
    </dgm:pt>
    <dgm:pt modelId="{8A8B49CC-71D1-D94C-8D75-8042CCD25C0B}" type="pres">
      <dgm:prSet presAssocID="{56AC5921-FCB7-4A43-9380-9079B841A965}" presName="parentText" presStyleLbl="alignNode1" presStyleIdx="1" presStyleCnt="4">
        <dgm:presLayoutVars>
          <dgm:chMax val="1"/>
          <dgm:bulletEnabled val="1"/>
        </dgm:presLayoutVars>
      </dgm:prSet>
      <dgm:spPr/>
      <dgm:t>
        <a:bodyPr/>
        <a:lstStyle/>
        <a:p>
          <a:endParaRPr lang="en-US"/>
        </a:p>
      </dgm:t>
    </dgm:pt>
    <dgm:pt modelId="{8083C737-AAA9-9B4A-9A60-A7AB6228AEB7}" type="pres">
      <dgm:prSet presAssocID="{56AC5921-FCB7-4A43-9380-9079B841A965}" presName="descendantText" presStyleLbl="alignAcc1" presStyleIdx="1" presStyleCnt="4">
        <dgm:presLayoutVars>
          <dgm:bulletEnabled val="1"/>
        </dgm:presLayoutVars>
      </dgm:prSet>
      <dgm:spPr/>
      <dgm:t>
        <a:bodyPr/>
        <a:lstStyle/>
        <a:p>
          <a:endParaRPr lang="en-US"/>
        </a:p>
      </dgm:t>
    </dgm:pt>
    <dgm:pt modelId="{84D5D67B-95B2-2845-8BE5-17352D1570A7}" type="pres">
      <dgm:prSet presAssocID="{E042482A-88B7-9245-8B99-A73E1D3AF439}" presName="sp" presStyleCnt="0"/>
      <dgm:spPr/>
    </dgm:pt>
    <dgm:pt modelId="{D0AE4147-A516-C844-96CB-A998AF62340C}" type="pres">
      <dgm:prSet presAssocID="{26B62CF1-16D7-DB4E-BD17-60C000901D22}" presName="composite" presStyleCnt="0"/>
      <dgm:spPr/>
    </dgm:pt>
    <dgm:pt modelId="{95A22788-8639-7140-9DD9-5B953962C345}" type="pres">
      <dgm:prSet presAssocID="{26B62CF1-16D7-DB4E-BD17-60C000901D22}" presName="parentText" presStyleLbl="alignNode1" presStyleIdx="2" presStyleCnt="4">
        <dgm:presLayoutVars>
          <dgm:chMax val="1"/>
          <dgm:bulletEnabled val="1"/>
        </dgm:presLayoutVars>
      </dgm:prSet>
      <dgm:spPr/>
      <dgm:t>
        <a:bodyPr/>
        <a:lstStyle/>
        <a:p>
          <a:endParaRPr lang="en-US"/>
        </a:p>
      </dgm:t>
    </dgm:pt>
    <dgm:pt modelId="{4A2E4FB9-B755-4047-97F6-D2192D3317D7}" type="pres">
      <dgm:prSet presAssocID="{26B62CF1-16D7-DB4E-BD17-60C000901D22}" presName="descendantText" presStyleLbl="alignAcc1" presStyleIdx="2" presStyleCnt="4">
        <dgm:presLayoutVars>
          <dgm:bulletEnabled val="1"/>
        </dgm:presLayoutVars>
      </dgm:prSet>
      <dgm:spPr/>
      <dgm:t>
        <a:bodyPr/>
        <a:lstStyle/>
        <a:p>
          <a:endParaRPr lang="en-US"/>
        </a:p>
      </dgm:t>
    </dgm:pt>
    <dgm:pt modelId="{218CD856-ACAF-8C47-B699-7CDF8F8017F6}" type="pres">
      <dgm:prSet presAssocID="{C1A9C794-3E6A-7847-B3E6-FC0BFF2416C4}" presName="sp" presStyleCnt="0"/>
      <dgm:spPr/>
    </dgm:pt>
    <dgm:pt modelId="{C85D99CA-9251-0049-86EE-42AAA348AA01}" type="pres">
      <dgm:prSet presAssocID="{EF135C5A-2A04-284D-B36B-1C527A797719}" presName="composite" presStyleCnt="0"/>
      <dgm:spPr/>
    </dgm:pt>
    <dgm:pt modelId="{554440F3-DFE5-E74C-A3FB-5F183FB7A802}" type="pres">
      <dgm:prSet presAssocID="{EF135C5A-2A04-284D-B36B-1C527A797719}" presName="parentText" presStyleLbl="alignNode1" presStyleIdx="3" presStyleCnt="4">
        <dgm:presLayoutVars>
          <dgm:chMax val="1"/>
          <dgm:bulletEnabled val="1"/>
        </dgm:presLayoutVars>
      </dgm:prSet>
      <dgm:spPr/>
      <dgm:t>
        <a:bodyPr/>
        <a:lstStyle/>
        <a:p>
          <a:endParaRPr lang="en-US"/>
        </a:p>
      </dgm:t>
    </dgm:pt>
    <dgm:pt modelId="{085FD530-3A2F-BB48-AD31-978183629D73}" type="pres">
      <dgm:prSet presAssocID="{EF135C5A-2A04-284D-B36B-1C527A797719}" presName="descendantText" presStyleLbl="alignAcc1" presStyleIdx="3" presStyleCnt="4">
        <dgm:presLayoutVars>
          <dgm:bulletEnabled val="1"/>
        </dgm:presLayoutVars>
      </dgm:prSet>
      <dgm:spPr/>
      <dgm:t>
        <a:bodyPr/>
        <a:lstStyle/>
        <a:p>
          <a:endParaRPr lang="en-US"/>
        </a:p>
      </dgm:t>
    </dgm:pt>
  </dgm:ptLst>
  <dgm:cxnLst>
    <dgm:cxn modelId="{929B1FDF-A046-B940-8093-B3D74917C12E}" type="presOf" srcId="{399DF180-DC53-384A-8261-1EA2EFCE62AC}" destId="{085FD530-3A2F-BB48-AD31-978183629D73}" srcOrd="0" destOrd="0" presId="urn:microsoft.com/office/officeart/2005/8/layout/chevron2"/>
    <dgm:cxn modelId="{676C8A74-4A94-7846-9577-4C0E73A49580}" srcId="{BB5640C1-B05C-1E4B-B852-F872189F48FB}" destId="{56AC5921-FCB7-4A43-9380-9079B841A965}" srcOrd="1" destOrd="0" parTransId="{C12EA251-4AD1-FE40-97F6-72A33211E465}" sibTransId="{E042482A-88B7-9245-8B99-A73E1D3AF439}"/>
    <dgm:cxn modelId="{99E5B63C-ED9B-1C42-A169-42B3005FFC72}" type="presOf" srcId="{26B62CF1-16D7-DB4E-BD17-60C000901D22}" destId="{95A22788-8639-7140-9DD9-5B953962C345}" srcOrd="0" destOrd="0" presId="urn:microsoft.com/office/officeart/2005/8/layout/chevron2"/>
    <dgm:cxn modelId="{B2DD1918-8B57-9247-9DB9-16C28DAA1C9A}" srcId="{BB5640C1-B05C-1E4B-B852-F872189F48FB}" destId="{2BD24800-A2C9-1D4F-9836-C0D1986605A1}" srcOrd="0" destOrd="0" parTransId="{9ED6533F-A1F9-3D40-A40A-A9891939E88A}" sibTransId="{1F17624C-9DA9-7B4A-AE28-EDD47B033406}"/>
    <dgm:cxn modelId="{E0AE5E13-B7F4-C648-9F09-9B67A01D50F1}" srcId="{56AC5921-FCB7-4A43-9380-9079B841A965}" destId="{3DF51903-0B0B-B84E-A34B-CBCFD5454FEC}" srcOrd="0" destOrd="0" parTransId="{294BACE5-FB23-1243-A0A5-DCB9029C2D0F}" sibTransId="{67E05F98-09A3-3C45-88FE-B6A2E4269FDB}"/>
    <dgm:cxn modelId="{13A1D398-FD63-A04B-9768-1537FB1EC7BD}" srcId="{EF135C5A-2A04-284D-B36B-1C527A797719}" destId="{399DF180-DC53-384A-8261-1EA2EFCE62AC}" srcOrd="0" destOrd="0" parTransId="{BF18D088-22C3-4349-9113-F5C972CB1347}" sibTransId="{27A52DB6-30C3-6D4C-9AC1-5939E1896620}"/>
    <dgm:cxn modelId="{C8562F57-0A64-8847-90F9-888CB7A903E0}" type="presOf" srcId="{BB5640C1-B05C-1E4B-B852-F872189F48FB}" destId="{D7952852-C0EA-D640-AD9D-3787014F4437}" srcOrd="0" destOrd="0" presId="urn:microsoft.com/office/officeart/2005/8/layout/chevron2"/>
    <dgm:cxn modelId="{0136103F-A3A6-D94A-B6C7-C895B5474DD6}" type="presOf" srcId="{2BD24800-A2C9-1D4F-9836-C0D1986605A1}" destId="{1E0DEB01-56EA-084E-938F-D597FD96EE5A}" srcOrd="0" destOrd="0" presId="urn:microsoft.com/office/officeart/2005/8/layout/chevron2"/>
    <dgm:cxn modelId="{0890383F-0C3C-9241-B29C-57BCF252022F}" srcId="{BB5640C1-B05C-1E4B-B852-F872189F48FB}" destId="{26B62CF1-16D7-DB4E-BD17-60C000901D22}" srcOrd="2" destOrd="0" parTransId="{728BF2E9-0684-BC43-A442-673D23693A61}" sibTransId="{C1A9C794-3E6A-7847-B3E6-FC0BFF2416C4}"/>
    <dgm:cxn modelId="{654E9ADB-496A-5D41-B208-90792D98F62C}" srcId="{26B62CF1-16D7-DB4E-BD17-60C000901D22}" destId="{58BA18C4-FDB2-3C42-AD30-BA01C8817FC3}" srcOrd="0" destOrd="0" parTransId="{877CFB3D-6677-5F46-8BBF-49FCC5649E96}" sibTransId="{3E8E9D99-2904-0343-B0F6-00BA7B5ADEEE}"/>
    <dgm:cxn modelId="{C3650FBA-AB48-0147-BBA7-CBBC30A9EC36}" type="presOf" srcId="{FF4328F4-7136-2E42-9F7F-2CA7571B8CED}" destId="{6C085E49-25A8-9F44-9F85-D56FBFB338FC}" srcOrd="0" destOrd="0" presId="urn:microsoft.com/office/officeart/2005/8/layout/chevron2"/>
    <dgm:cxn modelId="{68011E35-9D4F-E144-9DD2-CC8E1212B310}" type="presOf" srcId="{58BA18C4-FDB2-3C42-AD30-BA01C8817FC3}" destId="{4A2E4FB9-B755-4047-97F6-D2192D3317D7}" srcOrd="0" destOrd="0" presId="urn:microsoft.com/office/officeart/2005/8/layout/chevron2"/>
    <dgm:cxn modelId="{9BE86830-B046-1A42-926B-444D6F0FA491}" srcId="{2BD24800-A2C9-1D4F-9836-C0D1986605A1}" destId="{FF4328F4-7136-2E42-9F7F-2CA7571B8CED}" srcOrd="0" destOrd="0" parTransId="{442693E3-92EA-8D45-9044-96F4E42C27D9}" sibTransId="{4A08A346-0490-8546-9AB1-E4E9871CBA47}"/>
    <dgm:cxn modelId="{CBCCD08B-35D8-A240-BE16-26F7AB51963E}" type="presOf" srcId="{EF135C5A-2A04-284D-B36B-1C527A797719}" destId="{554440F3-DFE5-E74C-A3FB-5F183FB7A802}" srcOrd="0" destOrd="0" presId="urn:microsoft.com/office/officeart/2005/8/layout/chevron2"/>
    <dgm:cxn modelId="{053CE8A5-BF64-2049-96B9-A7EB5B4654DB}" type="presOf" srcId="{3DF51903-0B0B-B84E-A34B-CBCFD5454FEC}" destId="{8083C737-AAA9-9B4A-9A60-A7AB6228AEB7}" srcOrd="0" destOrd="0" presId="urn:microsoft.com/office/officeart/2005/8/layout/chevron2"/>
    <dgm:cxn modelId="{0FF39E76-FD34-734B-8580-9A940CF72AB8}" type="presOf" srcId="{56AC5921-FCB7-4A43-9380-9079B841A965}" destId="{8A8B49CC-71D1-D94C-8D75-8042CCD25C0B}" srcOrd="0" destOrd="0" presId="urn:microsoft.com/office/officeart/2005/8/layout/chevron2"/>
    <dgm:cxn modelId="{81C1A16B-6BD1-774A-8C09-A76655C1094B}" srcId="{BB5640C1-B05C-1E4B-B852-F872189F48FB}" destId="{EF135C5A-2A04-284D-B36B-1C527A797719}" srcOrd="3" destOrd="0" parTransId="{281AB9AA-34FA-7141-92D8-A077F4CC41DF}" sibTransId="{3AA407E3-312E-F340-B269-232C675F38C6}"/>
    <dgm:cxn modelId="{874E2FF4-5ED4-744C-9F9D-017CAD08B9C3}" type="presParOf" srcId="{D7952852-C0EA-D640-AD9D-3787014F4437}" destId="{20ED7EF5-40F9-BA43-BE07-ED2EBB0630A5}" srcOrd="0" destOrd="0" presId="urn:microsoft.com/office/officeart/2005/8/layout/chevron2"/>
    <dgm:cxn modelId="{792692A7-EEA7-8747-806A-7F396F2515AD}" type="presParOf" srcId="{20ED7EF5-40F9-BA43-BE07-ED2EBB0630A5}" destId="{1E0DEB01-56EA-084E-938F-D597FD96EE5A}" srcOrd="0" destOrd="0" presId="urn:microsoft.com/office/officeart/2005/8/layout/chevron2"/>
    <dgm:cxn modelId="{67DF19DC-6F7E-624D-AB7A-93DE347383AC}" type="presParOf" srcId="{20ED7EF5-40F9-BA43-BE07-ED2EBB0630A5}" destId="{6C085E49-25A8-9F44-9F85-D56FBFB338FC}" srcOrd="1" destOrd="0" presId="urn:microsoft.com/office/officeart/2005/8/layout/chevron2"/>
    <dgm:cxn modelId="{31E99EF4-E687-6F4E-898F-CBC9767EB964}" type="presParOf" srcId="{D7952852-C0EA-D640-AD9D-3787014F4437}" destId="{8562B8D4-8496-B74E-8ECE-B02A97D49F0E}" srcOrd="1" destOrd="0" presId="urn:microsoft.com/office/officeart/2005/8/layout/chevron2"/>
    <dgm:cxn modelId="{CAB6763F-F803-0E4F-BA42-6B440BD6D989}" type="presParOf" srcId="{D7952852-C0EA-D640-AD9D-3787014F4437}" destId="{69FF8F3D-84C8-044E-A5D5-BE2645428C02}" srcOrd="2" destOrd="0" presId="urn:microsoft.com/office/officeart/2005/8/layout/chevron2"/>
    <dgm:cxn modelId="{EA862DFE-85A1-4E40-87C1-C1F525A39A88}" type="presParOf" srcId="{69FF8F3D-84C8-044E-A5D5-BE2645428C02}" destId="{8A8B49CC-71D1-D94C-8D75-8042CCD25C0B}" srcOrd="0" destOrd="0" presId="urn:microsoft.com/office/officeart/2005/8/layout/chevron2"/>
    <dgm:cxn modelId="{94650886-A3E5-0940-BD22-CAB8CCF3A7FD}" type="presParOf" srcId="{69FF8F3D-84C8-044E-A5D5-BE2645428C02}" destId="{8083C737-AAA9-9B4A-9A60-A7AB6228AEB7}" srcOrd="1" destOrd="0" presId="urn:microsoft.com/office/officeart/2005/8/layout/chevron2"/>
    <dgm:cxn modelId="{51D5E763-3D20-7C4F-9B0C-BE66D4564237}" type="presParOf" srcId="{D7952852-C0EA-D640-AD9D-3787014F4437}" destId="{84D5D67B-95B2-2845-8BE5-17352D1570A7}" srcOrd="3" destOrd="0" presId="urn:microsoft.com/office/officeart/2005/8/layout/chevron2"/>
    <dgm:cxn modelId="{A41DF0D2-E6E8-824C-9120-3A80CFD89489}" type="presParOf" srcId="{D7952852-C0EA-D640-AD9D-3787014F4437}" destId="{D0AE4147-A516-C844-96CB-A998AF62340C}" srcOrd="4" destOrd="0" presId="urn:microsoft.com/office/officeart/2005/8/layout/chevron2"/>
    <dgm:cxn modelId="{20C36B54-2F5B-474D-A1C8-8BC37062D918}" type="presParOf" srcId="{D0AE4147-A516-C844-96CB-A998AF62340C}" destId="{95A22788-8639-7140-9DD9-5B953962C345}" srcOrd="0" destOrd="0" presId="urn:microsoft.com/office/officeart/2005/8/layout/chevron2"/>
    <dgm:cxn modelId="{CEC0B716-5412-FB4E-A29B-8CCAC47833AD}" type="presParOf" srcId="{D0AE4147-A516-C844-96CB-A998AF62340C}" destId="{4A2E4FB9-B755-4047-97F6-D2192D3317D7}" srcOrd="1" destOrd="0" presId="urn:microsoft.com/office/officeart/2005/8/layout/chevron2"/>
    <dgm:cxn modelId="{2916898F-4F4E-A141-B7F9-86E5E30C9C17}" type="presParOf" srcId="{D7952852-C0EA-D640-AD9D-3787014F4437}" destId="{218CD856-ACAF-8C47-B699-7CDF8F8017F6}" srcOrd="5" destOrd="0" presId="urn:microsoft.com/office/officeart/2005/8/layout/chevron2"/>
    <dgm:cxn modelId="{CC9A2EC1-710A-D340-85BA-42B07D7B9FF1}" type="presParOf" srcId="{D7952852-C0EA-D640-AD9D-3787014F4437}" destId="{C85D99CA-9251-0049-86EE-42AAA348AA01}" srcOrd="6" destOrd="0" presId="urn:microsoft.com/office/officeart/2005/8/layout/chevron2"/>
    <dgm:cxn modelId="{8A57FD91-1898-764C-BB35-508F1111F27A}" type="presParOf" srcId="{C85D99CA-9251-0049-86EE-42AAA348AA01}" destId="{554440F3-DFE5-E74C-A3FB-5F183FB7A802}" srcOrd="0" destOrd="0" presId="urn:microsoft.com/office/officeart/2005/8/layout/chevron2"/>
    <dgm:cxn modelId="{AA5D97CC-2D6A-0C41-AD2D-87302B156C29}" type="presParOf" srcId="{C85D99CA-9251-0049-86EE-42AAA348AA01}" destId="{085FD530-3A2F-BB48-AD31-978183629D73}"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6085C31-FA1C-462E-B3D2-823CFE6A1E0E}"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id-ID"/>
        </a:p>
      </dgm:t>
    </dgm:pt>
    <dgm:pt modelId="{94BFB09F-1C17-4714-9BD9-4BEC6DE42589}">
      <dgm:prSet phldrT="[Text]" custT="1"/>
      <dgm:spPr/>
      <dgm:t>
        <a:bodyPr/>
        <a:lstStyle/>
        <a:p>
          <a:r>
            <a:rPr lang="id-ID" sz="2400" dirty="0" smtClean="0"/>
            <a:t>TINGKAT NASIONAL</a:t>
          </a:r>
          <a:endParaRPr lang="id-ID" sz="2400" dirty="0"/>
        </a:p>
      </dgm:t>
    </dgm:pt>
    <dgm:pt modelId="{831EAB6D-B952-416D-BCD7-CCB73AEE7850}" type="parTrans" cxnId="{BBE4054C-98A7-4C6E-A111-AD25E4A18C15}">
      <dgm:prSet/>
      <dgm:spPr/>
      <dgm:t>
        <a:bodyPr/>
        <a:lstStyle/>
        <a:p>
          <a:endParaRPr lang="id-ID" sz="1800"/>
        </a:p>
      </dgm:t>
    </dgm:pt>
    <dgm:pt modelId="{94638F23-F50A-47C3-BB0C-4AE7E5D2D10B}" type="sibTrans" cxnId="{BBE4054C-98A7-4C6E-A111-AD25E4A18C15}">
      <dgm:prSet/>
      <dgm:spPr/>
      <dgm:t>
        <a:bodyPr/>
        <a:lstStyle/>
        <a:p>
          <a:endParaRPr lang="id-ID" sz="1800"/>
        </a:p>
      </dgm:t>
    </dgm:pt>
    <dgm:pt modelId="{92B6ADEE-30AC-4037-BE76-3D52539E1E39}">
      <dgm:prSet phldrT="[Text]" custT="1"/>
      <dgm:spPr/>
      <dgm:t>
        <a:bodyPr/>
        <a:lstStyle/>
        <a:p>
          <a:r>
            <a:rPr lang="id-ID" sz="2400" dirty="0" smtClean="0"/>
            <a:t>TINGKAT PEMDA</a:t>
          </a:r>
          <a:endParaRPr lang="id-ID" sz="2400" dirty="0"/>
        </a:p>
      </dgm:t>
    </dgm:pt>
    <dgm:pt modelId="{E54A49C9-5B05-47E3-A962-B2660FF117E3}" type="parTrans" cxnId="{AB971342-FB1B-44FE-9762-F7D79BBFD1F3}">
      <dgm:prSet/>
      <dgm:spPr/>
      <dgm:t>
        <a:bodyPr/>
        <a:lstStyle/>
        <a:p>
          <a:endParaRPr lang="id-ID" sz="1800"/>
        </a:p>
      </dgm:t>
    </dgm:pt>
    <dgm:pt modelId="{17696F68-9027-4128-B0B6-9F7B2A4455A7}" type="sibTrans" cxnId="{AB971342-FB1B-44FE-9762-F7D79BBFD1F3}">
      <dgm:prSet/>
      <dgm:spPr/>
      <dgm:t>
        <a:bodyPr/>
        <a:lstStyle/>
        <a:p>
          <a:endParaRPr lang="id-ID" sz="1800"/>
        </a:p>
      </dgm:t>
    </dgm:pt>
    <dgm:pt modelId="{D3FA8B8A-6BF7-4EEC-9286-DB81FBECEE5E}">
      <dgm:prSet phldrT="[Text]" custT="1"/>
      <dgm:spPr/>
      <dgm:t>
        <a:bodyPr/>
        <a:lstStyle/>
        <a:p>
          <a:r>
            <a:rPr lang="id-ID" sz="1800" dirty="0" smtClean="0"/>
            <a:t>KOMISI PERLINUNGAN ANAK AERAN PROVINSI, KABUPATEN/KOTA</a:t>
          </a:r>
          <a:endParaRPr lang="id-ID" sz="1800" dirty="0"/>
        </a:p>
      </dgm:t>
    </dgm:pt>
    <dgm:pt modelId="{AB0C8928-8215-4E0D-B6AF-685CA80DFD34}" type="parTrans" cxnId="{8CBCB1A1-1FAD-4733-972A-E319A2C54304}">
      <dgm:prSet/>
      <dgm:spPr/>
      <dgm:t>
        <a:bodyPr/>
        <a:lstStyle/>
        <a:p>
          <a:endParaRPr lang="id-ID" sz="1800"/>
        </a:p>
      </dgm:t>
    </dgm:pt>
    <dgm:pt modelId="{77935F8C-DB51-4B59-A828-6D4DFA4C93AD}" type="sibTrans" cxnId="{8CBCB1A1-1FAD-4733-972A-E319A2C54304}">
      <dgm:prSet/>
      <dgm:spPr/>
      <dgm:t>
        <a:bodyPr/>
        <a:lstStyle/>
        <a:p>
          <a:endParaRPr lang="id-ID" sz="1800"/>
        </a:p>
      </dgm:t>
    </dgm:pt>
    <dgm:pt modelId="{86118C6B-8072-4F4C-B79A-DAD43D6A5FDD}">
      <dgm:prSet phldrT="[Text]" custT="1"/>
      <dgm:spPr/>
      <dgm:t>
        <a:bodyPr/>
        <a:lstStyle/>
        <a:p>
          <a:r>
            <a:rPr lang="id-ID" sz="1800" dirty="0" smtClean="0"/>
            <a:t>KOMISI PERLINDUNGAN ANAK INDONESIA (KPAI) .</a:t>
          </a:r>
          <a:endParaRPr lang="id-ID" sz="1800" dirty="0"/>
        </a:p>
      </dgm:t>
    </dgm:pt>
    <dgm:pt modelId="{7349507D-FC7E-41B5-A0B2-2AEABEA6040B}" type="parTrans" cxnId="{53A97DFF-ECA2-4872-BB7A-740255EBC610}">
      <dgm:prSet/>
      <dgm:spPr/>
      <dgm:t>
        <a:bodyPr/>
        <a:lstStyle/>
        <a:p>
          <a:endParaRPr lang="id-ID" sz="1800"/>
        </a:p>
      </dgm:t>
    </dgm:pt>
    <dgm:pt modelId="{090CB048-D257-4642-AD43-7470B6A9937E}" type="sibTrans" cxnId="{53A97DFF-ECA2-4872-BB7A-740255EBC610}">
      <dgm:prSet/>
      <dgm:spPr/>
      <dgm:t>
        <a:bodyPr/>
        <a:lstStyle/>
        <a:p>
          <a:endParaRPr lang="id-ID" sz="1800"/>
        </a:p>
      </dgm:t>
    </dgm:pt>
    <dgm:pt modelId="{F6B864AA-893D-44D8-978D-5FB84964E7E1}">
      <dgm:prSet phldrT="[Text]" custT="1"/>
      <dgm:spPr/>
      <dgm:t>
        <a:bodyPr/>
        <a:lstStyle/>
        <a:p>
          <a:endParaRPr lang="id-ID" sz="1800" dirty="0"/>
        </a:p>
      </dgm:t>
    </dgm:pt>
    <dgm:pt modelId="{E94245B9-EA28-4E26-B314-37840A4DF01A}" type="parTrans" cxnId="{ED6381B6-8A5A-42AC-A44F-5B6668C5D632}">
      <dgm:prSet/>
      <dgm:spPr/>
      <dgm:t>
        <a:bodyPr/>
        <a:lstStyle/>
        <a:p>
          <a:endParaRPr lang="id-ID"/>
        </a:p>
      </dgm:t>
    </dgm:pt>
    <dgm:pt modelId="{CDFF2B15-9570-4E96-9DEA-F0A9B75B313D}" type="sibTrans" cxnId="{ED6381B6-8A5A-42AC-A44F-5B6668C5D632}">
      <dgm:prSet/>
      <dgm:spPr/>
      <dgm:t>
        <a:bodyPr/>
        <a:lstStyle/>
        <a:p>
          <a:endParaRPr lang="id-ID"/>
        </a:p>
      </dgm:t>
    </dgm:pt>
    <dgm:pt modelId="{DFE47A50-F5C3-4106-BC0A-60726F346497}">
      <dgm:prSet phldrT="[Text]" custT="1"/>
      <dgm:spPr/>
      <dgm:t>
        <a:bodyPr/>
        <a:lstStyle/>
        <a:p>
          <a:endParaRPr lang="id-ID" sz="1800" dirty="0"/>
        </a:p>
      </dgm:t>
    </dgm:pt>
    <dgm:pt modelId="{AE6E8E8C-7B35-4A5C-A728-605F28346DFF}" type="parTrans" cxnId="{29F82E00-F9BC-483A-9D09-51F2AAA69859}">
      <dgm:prSet/>
      <dgm:spPr/>
      <dgm:t>
        <a:bodyPr/>
        <a:lstStyle/>
        <a:p>
          <a:endParaRPr lang="id-ID"/>
        </a:p>
      </dgm:t>
    </dgm:pt>
    <dgm:pt modelId="{02697760-AD6D-4947-A901-295368DEC220}" type="sibTrans" cxnId="{29F82E00-F9BC-483A-9D09-51F2AAA69859}">
      <dgm:prSet/>
      <dgm:spPr/>
      <dgm:t>
        <a:bodyPr/>
        <a:lstStyle/>
        <a:p>
          <a:endParaRPr lang="id-ID"/>
        </a:p>
      </dgm:t>
    </dgm:pt>
    <dgm:pt modelId="{4EF3BEC9-5AD3-4508-BAE2-1172427EB960}" type="pres">
      <dgm:prSet presAssocID="{66085C31-FA1C-462E-B3D2-823CFE6A1E0E}" presName="Name0" presStyleCnt="0">
        <dgm:presLayoutVars>
          <dgm:dir/>
          <dgm:animLvl val="lvl"/>
          <dgm:resizeHandles/>
        </dgm:presLayoutVars>
      </dgm:prSet>
      <dgm:spPr/>
      <dgm:t>
        <a:bodyPr/>
        <a:lstStyle/>
        <a:p>
          <a:endParaRPr lang="id-ID"/>
        </a:p>
      </dgm:t>
    </dgm:pt>
    <dgm:pt modelId="{2EACA310-C89B-4162-8E02-D97B4BE7584E}" type="pres">
      <dgm:prSet presAssocID="{94BFB09F-1C17-4714-9BD9-4BEC6DE42589}" presName="linNode" presStyleCnt="0"/>
      <dgm:spPr/>
    </dgm:pt>
    <dgm:pt modelId="{4F7D9DCF-7C2C-4106-84E4-15ABA6DB39DF}" type="pres">
      <dgm:prSet presAssocID="{94BFB09F-1C17-4714-9BD9-4BEC6DE42589}" presName="parentShp" presStyleLbl="node1" presStyleIdx="0" presStyleCnt="2" custLinFactNeighborY="-1792">
        <dgm:presLayoutVars>
          <dgm:bulletEnabled val="1"/>
        </dgm:presLayoutVars>
      </dgm:prSet>
      <dgm:spPr/>
      <dgm:t>
        <a:bodyPr/>
        <a:lstStyle/>
        <a:p>
          <a:endParaRPr lang="id-ID"/>
        </a:p>
      </dgm:t>
    </dgm:pt>
    <dgm:pt modelId="{2D313CC3-94CC-466C-87E7-4C5FDBF46951}" type="pres">
      <dgm:prSet presAssocID="{94BFB09F-1C17-4714-9BD9-4BEC6DE42589}" presName="childShp" presStyleLbl="bgAccFollowNode1" presStyleIdx="0" presStyleCnt="2">
        <dgm:presLayoutVars>
          <dgm:bulletEnabled val="1"/>
        </dgm:presLayoutVars>
      </dgm:prSet>
      <dgm:spPr/>
      <dgm:t>
        <a:bodyPr/>
        <a:lstStyle/>
        <a:p>
          <a:endParaRPr lang="id-ID"/>
        </a:p>
      </dgm:t>
    </dgm:pt>
    <dgm:pt modelId="{BBDDB719-8BA0-4475-9FDD-F5C24B51194A}" type="pres">
      <dgm:prSet presAssocID="{94638F23-F50A-47C3-BB0C-4AE7E5D2D10B}" presName="spacing" presStyleCnt="0"/>
      <dgm:spPr/>
    </dgm:pt>
    <dgm:pt modelId="{BAD4FD77-2775-4DB0-8901-54CA8DAF134E}" type="pres">
      <dgm:prSet presAssocID="{92B6ADEE-30AC-4037-BE76-3D52539E1E39}" presName="linNode" presStyleCnt="0"/>
      <dgm:spPr/>
    </dgm:pt>
    <dgm:pt modelId="{601A295C-3B77-4ED7-824E-A23CDBA1B0DF}" type="pres">
      <dgm:prSet presAssocID="{92B6ADEE-30AC-4037-BE76-3D52539E1E39}" presName="parentShp" presStyleLbl="node1" presStyleIdx="1" presStyleCnt="2">
        <dgm:presLayoutVars>
          <dgm:bulletEnabled val="1"/>
        </dgm:presLayoutVars>
      </dgm:prSet>
      <dgm:spPr/>
      <dgm:t>
        <a:bodyPr/>
        <a:lstStyle/>
        <a:p>
          <a:endParaRPr lang="id-ID"/>
        </a:p>
      </dgm:t>
    </dgm:pt>
    <dgm:pt modelId="{DF8B4D57-942A-4C4F-9E3C-A9B0D9264510}" type="pres">
      <dgm:prSet presAssocID="{92B6ADEE-30AC-4037-BE76-3D52539E1E39}" presName="childShp" presStyleLbl="bgAccFollowNode1" presStyleIdx="1" presStyleCnt="2">
        <dgm:presLayoutVars>
          <dgm:bulletEnabled val="1"/>
        </dgm:presLayoutVars>
      </dgm:prSet>
      <dgm:spPr/>
      <dgm:t>
        <a:bodyPr/>
        <a:lstStyle/>
        <a:p>
          <a:endParaRPr lang="id-ID"/>
        </a:p>
      </dgm:t>
    </dgm:pt>
  </dgm:ptLst>
  <dgm:cxnLst>
    <dgm:cxn modelId="{8CBCB1A1-1FAD-4733-972A-E319A2C54304}" srcId="{92B6ADEE-30AC-4037-BE76-3D52539E1E39}" destId="{D3FA8B8A-6BF7-4EEC-9286-DB81FBECEE5E}" srcOrd="1" destOrd="0" parTransId="{AB0C8928-8215-4E0D-B6AF-685CA80DFD34}" sibTransId="{77935F8C-DB51-4B59-A828-6D4DFA4C93AD}"/>
    <dgm:cxn modelId="{2127D535-FF88-5446-8897-870804A4ED5C}" type="presOf" srcId="{94BFB09F-1C17-4714-9BD9-4BEC6DE42589}" destId="{4F7D9DCF-7C2C-4106-84E4-15ABA6DB39DF}" srcOrd="0" destOrd="0" presId="urn:microsoft.com/office/officeart/2005/8/layout/vList6"/>
    <dgm:cxn modelId="{29F82E00-F9BC-483A-9D09-51F2AAA69859}" srcId="{92B6ADEE-30AC-4037-BE76-3D52539E1E39}" destId="{DFE47A50-F5C3-4106-BC0A-60726F346497}" srcOrd="0" destOrd="0" parTransId="{AE6E8E8C-7B35-4A5C-A728-605F28346DFF}" sibTransId="{02697760-AD6D-4947-A901-295368DEC220}"/>
    <dgm:cxn modelId="{AB971342-FB1B-44FE-9762-F7D79BBFD1F3}" srcId="{66085C31-FA1C-462E-B3D2-823CFE6A1E0E}" destId="{92B6ADEE-30AC-4037-BE76-3D52539E1E39}" srcOrd="1" destOrd="0" parTransId="{E54A49C9-5B05-47E3-A962-B2660FF117E3}" sibTransId="{17696F68-9027-4128-B0B6-9F7B2A4455A7}"/>
    <dgm:cxn modelId="{6B7D5ABA-BCCC-D143-9C03-9A0363922015}" type="presOf" srcId="{66085C31-FA1C-462E-B3D2-823CFE6A1E0E}" destId="{4EF3BEC9-5AD3-4508-BAE2-1172427EB960}" srcOrd="0" destOrd="0" presId="urn:microsoft.com/office/officeart/2005/8/layout/vList6"/>
    <dgm:cxn modelId="{C0440B2E-5096-49A3-855A-89EAE7897E9C}" type="presOf" srcId="{86118C6B-8072-4F4C-B79A-DAD43D6A5FDD}" destId="{2D313CC3-94CC-466C-87E7-4C5FDBF46951}" srcOrd="0" destOrd="1" presId="urn:microsoft.com/office/officeart/2005/8/layout/vList6"/>
    <dgm:cxn modelId="{BBE4054C-98A7-4C6E-A111-AD25E4A18C15}" srcId="{66085C31-FA1C-462E-B3D2-823CFE6A1E0E}" destId="{94BFB09F-1C17-4714-9BD9-4BEC6DE42589}" srcOrd="0" destOrd="0" parTransId="{831EAB6D-B952-416D-BCD7-CCB73AEE7850}" sibTransId="{94638F23-F50A-47C3-BB0C-4AE7E5D2D10B}"/>
    <dgm:cxn modelId="{ED6381B6-8A5A-42AC-A44F-5B6668C5D632}" srcId="{94BFB09F-1C17-4714-9BD9-4BEC6DE42589}" destId="{F6B864AA-893D-44D8-978D-5FB84964E7E1}" srcOrd="0" destOrd="0" parTransId="{E94245B9-EA28-4E26-B314-37840A4DF01A}" sibTransId="{CDFF2B15-9570-4E96-9DEA-F0A9B75B313D}"/>
    <dgm:cxn modelId="{3EFF1E62-C4DC-4349-B200-362CA1486B1A}" type="presOf" srcId="{D3FA8B8A-6BF7-4EEC-9286-DB81FBECEE5E}" destId="{DF8B4D57-942A-4C4F-9E3C-A9B0D9264510}" srcOrd="0" destOrd="1" presId="urn:microsoft.com/office/officeart/2005/8/layout/vList6"/>
    <dgm:cxn modelId="{CB7A7790-1F30-8049-9F40-92DCBE870852}" type="presOf" srcId="{92B6ADEE-30AC-4037-BE76-3D52539E1E39}" destId="{601A295C-3B77-4ED7-824E-A23CDBA1B0DF}" srcOrd="0" destOrd="0" presId="urn:microsoft.com/office/officeart/2005/8/layout/vList6"/>
    <dgm:cxn modelId="{D78FC094-60FE-4918-ACCF-CFDB6D126CBB}" type="presOf" srcId="{F6B864AA-893D-44D8-978D-5FB84964E7E1}" destId="{2D313CC3-94CC-466C-87E7-4C5FDBF46951}" srcOrd="0" destOrd="0" presId="urn:microsoft.com/office/officeart/2005/8/layout/vList6"/>
    <dgm:cxn modelId="{53A97DFF-ECA2-4872-BB7A-740255EBC610}" srcId="{94BFB09F-1C17-4714-9BD9-4BEC6DE42589}" destId="{86118C6B-8072-4F4C-B79A-DAD43D6A5FDD}" srcOrd="1" destOrd="0" parTransId="{7349507D-FC7E-41B5-A0B2-2AEABEA6040B}" sibTransId="{090CB048-D257-4642-AD43-7470B6A9937E}"/>
    <dgm:cxn modelId="{CE8528CC-5E39-414B-BC87-82FEF5CF3666}" type="presOf" srcId="{DFE47A50-F5C3-4106-BC0A-60726F346497}" destId="{DF8B4D57-942A-4C4F-9E3C-A9B0D9264510}" srcOrd="0" destOrd="0" presId="urn:microsoft.com/office/officeart/2005/8/layout/vList6"/>
    <dgm:cxn modelId="{1E63F494-4788-3345-84FE-95793E6FB069}" type="presParOf" srcId="{4EF3BEC9-5AD3-4508-BAE2-1172427EB960}" destId="{2EACA310-C89B-4162-8E02-D97B4BE7584E}" srcOrd="0" destOrd="0" presId="urn:microsoft.com/office/officeart/2005/8/layout/vList6"/>
    <dgm:cxn modelId="{5B757ECA-5683-134F-BF5D-58203FB32448}" type="presParOf" srcId="{2EACA310-C89B-4162-8E02-D97B4BE7584E}" destId="{4F7D9DCF-7C2C-4106-84E4-15ABA6DB39DF}" srcOrd="0" destOrd="0" presId="urn:microsoft.com/office/officeart/2005/8/layout/vList6"/>
    <dgm:cxn modelId="{CC2FCEA9-22E1-ED41-885B-01F417D2F1E1}" type="presParOf" srcId="{2EACA310-C89B-4162-8E02-D97B4BE7584E}" destId="{2D313CC3-94CC-466C-87E7-4C5FDBF46951}" srcOrd="1" destOrd="0" presId="urn:microsoft.com/office/officeart/2005/8/layout/vList6"/>
    <dgm:cxn modelId="{669A97CD-ADA7-7243-AF6B-8681189306F7}" type="presParOf" srcId="{4EF3BEC9-5AD3-4508-BAE2-1172427EB960}" destId="{BBDDB719-8BA0-4475-9FDD-F5C24B51194A}" srcOrd="1" destOrd="0" presId="urn:microsoft.com/office/officeart/2005/8/layout/vList6"/>
    <dgm:cxn modelId="{56135CFB-3FFE-A645-8BDE-9C44C56EE72E}" type="presParOf" srcId="{4EF3BEC9-5AD3-4508-BAE2-1172427EB960}" destId="{BAD4FD77-2775-4DB0-8901-54CA8DAF134E}" srcOrd="2" destOrd="0" presId="urn:microsoft.com/office/officeart/2005/8/layout/vList6"/>
    <dgm:cxn modelId="{19AB251E-44C3-9842-B355-DFFFE969162C}" type="presParOf" srcId="{BAD4FD77-2775-4DB0-8901-54CA8DAF134E}" destId="{601A295C-3B77-4ED7-824E-A23CDBA1B0DF}" srcOrd="0" destOrd="0" presId="urn:microsoft.com/office/officeart/2005/8/layout/vList6"/>
    <dgm:cxn modelId="{E383A4A4-0396-5C4C-BE59-A4F637C3860C}" type="presParOf" srcId="{BAD4FD77-2775-4DB0-8901-54CA8DAF134E}" destId="{DF8B4D57-942A-4C4F-9E3C-A9B0D9264510}" srcOrd="1" destOrd="0" presId="urn:microsoft.com/office/officeart/2005/8/layout/v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6085C31-FA1C-462E-B3D2-823CFE6A1E0E}"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id-ID"/>
        </a:p>
      </dgm:t>
    </dgm:pt>
    <dgm:pt modelId="{94BFB09F-1C17-4714-9BD9-4BEC6DE42589}">
      <dgm:prSet phldrT="[Text]" custT="1"/>
      <dgm:spPr/>
      <dgm:t>
        <a:bodyPr/>
        <a:lstStyle/>
        <a:p>
          <a:r>
            <a:rPr lang="id-ID" sz="2400" dirty="0" smtClean="0"/>
            <a:t>TINGKAT PEMDA</a:t>
          </a:r>
          <a:endParaRPr lang="id-ID" sz="2400" dirty="0"/>
        </a:p>
      </dgm:t>
    </dgm:pt>
    <dgm:pt modelId="{831EAB6D-B952-416D-BCD7-CCB73AEE7850}" type="parTrans" cxnId="{BBE4054C-98A7-4C6E-A111-AD25E4A18C15}">
      <dgm:prSet/>
      <dgm:spPr/>
      <dgm:t>
        <a:bodyPr/>
        <a:lstStyle/>
        <a:p>
          <a:endParaRPr lang="id-ID" sz="1800"/>
        </a:p>
      </dgm:t>
    </dgm:pt>
    <dgm:pt modelId="{94638F23-F50A-47C3-BB0C-4AE7E5D2D10B}" type="sibTrans" cxnId="{BBE4054C-98A7-4C6E-A111-AD25E4A18C15}">
      <dgm:prSet/>
      <dgm:spPr/>
      <dgm:t>
        <a:bodyPr/>
        <a:lstStyle/>
        <a:p>
          <a:endParaRPr lang="id-ID" sz="1800"/>
        </a:p>
      </dgm:t>
    </dgm:pt>
    <dgm:pt modelId="{92B6ADEE-30AC-4037-BE76-3D52539E1E39}">
      <dgm:prSet phldrT="[Text]" custT="1"/>
      <dgm:spPr/>
      <dgm:t>
        <a:bodyPr/>
        <a:lstStyle/>
        <a:p>
          <a:r>
            <a:rPr lang="id-ID" sz="2400" dirty="0" smtClean="0"/>
            <a:t>TINGKAT DESA</a:t>
          </a:r>
          <a:endParaRPr lang="id-ID" sz="2400" dirty="0"/>
        </a:p>
      </dgm:t>
    </dgm:pt>
    <dgm:pt modelId="{E54A49C9-5B05-47E3-A962-B2660FF117E3}" type="parTrans" cxnId="{AB971342-FB1B-44FE-9762-F7D79BBFD1F3}">
      <dgm:prSet/>
      <dgm:spPr/>
      <dgm:t>
        <a:bodyPr/>
        <a:lstStyle/>
        <a:p>
          <a:endParaRPr lang="id-ID" sz="1800"/>
        </a:p>
      </dgm:t>
    </dgm:pt>
    <dgm:pt modelId="{17696F68-9027-4128-B0B6-9F7B2A4455A7}" type="sibTrans" cxnId="{AB971342-FB1B-44FE-9762-F7D79BBFD1F3}">
      <dgm:prSet/>
      <dgm:spPr/>
      <dgm:t>
        <a:bodyPr/>
        <a:lstStyle/>
        <a:p>
          <a:endParaRPr lang="id-ID" sz="1800"/>
        </a:p>
      </dgm:t>
    </dgm:pt>
    <dgm:pt modelId="{86118C6B-8072-4F4C-B79A-DAD43D6A5FDD}">
      <dgm:prSet phldrT="[Text]" custT="1"/>
      <dgm:spPr/>
      <dgm:t>
        <a:bodyPr/>
        <a:lstStyle/>
        <a:p>
          <a:r>
            <a:rPr lang="id-ID" sz="1800" dirty="0" smtClean="0"/>
            <a:t>KOMISI PERLINUNGAN ANAK AERAN PROVINSI, KABUPATEN/KOTA .</a:t>
          </a:r>
          <a:endParaRPr lang="id-ID" sz="1800" dirty="0"/>
        </a:p>
      </dgm:t>
    </dgm:pt>
    <dgm:pt modelId="{7349507D-FC7E-41B5-A0B2-2AEABEA6040B}" type="parTrans" cxnId="{53A97DFF-ECA2-4872-BB7A-740255EBC610}">
      <dgm:prSet/>
      <dgm:spPr/>
      <dgm:t>
        <a:bodyPr/>
        <a:lstStyle/>
        <a:p>
          <a:endParaRPr lang="id-ID" sz="1800"/>
        </a:p>
      </dgm:t>
    </dgm:pt>
    <dgm:pt modelId="{090CB048-D257-4642-AD43-7470B6A9937E}" type="sibTrans" cxnId="{53A97DFF-ECA2-4872-BB7A-740255EBC610}">
      <dgm:prSet/>
      <dgm:spPr/>
      <dgm:t>
        <a:bodyPr/>
        <a:lstStyle/>
        <a:p>
          <a:endParaRPr lang="id-ID" sz="1800"/>
        </a:p>
      </dgm:t>
    </dgm:pt>
    <dgm:pt modelId="{F6B864AA-893D-44D8-978D-5FB84964E7E1}">
      <dgm:prSet phldrT="[Text]" custT="1"/>
      <dgm:spPr/>
      <dgm:t>
        <a:bodyPr/>
        <a:lstStyle/>
        <a:p>
          <a:endParaRPr lang="id-ID" sz="1800" dirty="0"/>
        </a:p>
      </dgm:t>
    </dgm:pt>
    <dgm:pt modelId="{E94245B9-EA28-4E26-B314-37840A4DF01A}" type="parTrans" cxnId="{ED6381B6-8A5A-42AC-A44F-5B6668C5D632}">
      <dgm:prSet/>
      <dgm:spPr/>
      <dgm:t>
        <a:bodyPr/>
        <a:lstStyle/>
        <a:p>
          <a:endParaRPr lang="id-ID"/>
        </a:p>
      </dgm:t>
    </dgm:pt>
    <dgm:pt modelId="{CDFF2B15-9570-4E96-9DEA-F0A9B75B313D}" type="sibTrans" cxnId="{ED6381B6-8A5A-42AC-A44F-5B6668C5D632}">
      <dgm:prSet/>
      <dgm:spPr/>
      <dgm:t>
        <a:bodyPr/>
        <a:lstStyle/>
        <a:p>
          <a:endParaRPr lang="id-ID"/>
        </a:p>
      </dgm:t>
    </dgm:pt>
    <dgm:pt modelId="{DFE47A50-F5C3-4106-BC0A-60726F346497}">
      <dgm:prSet phldrT="[Text]" custT="1"/>
      <dgm:spPr/>
      <dgm:t>
        <a:bodyPr/>
        <a:lstStyle/>
        <a:p>
          <a:r>
            <a:rPr lang="id-ID" sz="1800" dirty="0" smtClean="0"/>
            <a:t>KOMISI PERLINDUNGAN ANAK DESA (KPAD).</a:t>
          </a:r>
          <a:endParaRPr lang="id-ID" sz="1800" dirty="0"/>
        </a:p>
      </dgm:t>
    </dgm:pt>
    <dgm:pt modelId="{AE6E8E8C-7B35-4A5C-A728-605F28346DFF}" type="parTrans" cxnId="{29F82E00-F9BC-483A-9D09-51F2AAA69859}">
      <dgm:prSet/>
      <dgm:spPr/>
      <dgm:t>
        <a:bodyPr/>
        <a:lstStyle/>
        <a:p>
          <a:endParaRPr lang="id-ID"/>
        </a:p>
      </dgm:t>
    </dgm:pt>
    <dgm:pt modelId="{02697760-AD6D-4947-A901-295368DEC220}" type="sibTrans" cxnId="{29F82E00-F9BC-483A-9D09-51F2AAA69859}">
      <dgm:prSet/>
      <dgm:spPr/>
      <dgm:t>
        <a:bodyPr/>
        <a:lstStyle/>
        <a:p>
          <a:endParaRPr lang="id-ID"/>
        </a:p>
      </dgm:t>
    </dgm:pt>
    <dgm:pt modelId="{593C3BE9-680A-4BC5-BBB6-6AA3E477B091}">
      <dgm:prSet phldrT="[Text]" custT="1"/>
      <dgm:spPr/>
      <dgm:t>
        <a:bodyPr/>
        <a:lstStyle/>
        <a:p>
          <a:endParaRPr lang="id-ID" sz="1800" dirty="0"/>
        </a:p>
      </dgm:t>
    </dgm:pt>
    <dgm:pt modelId="{552EF2A4-2C20-4400-8D07-30C3077B8DF6}" type="parTrans" cxnId="{6D18ABA7-E733-4633-AE34-1907116D5693}">
      <dgm:prSet/>
      <dgm:spPr/>
    </dgm:pt>
    <dgm:pt modelId="{CC0ECCAD-23C7-4CCF-8A5C-BEC43D7FD864}" type="sibTrans" cxnId="{6D18ABA7-E733-4633-AE34-1907116D5693}">
      <dgm:prSet/>
      <dgm:spPr/>
    </dgm:pt>
    <dgm:pt modelId="{4EF3BEC9-5AD3-4508-BAE2-1172427EB960}" type="pres">
      <dgm:prSet presAssocID="{66085C31-FA1C-462E-B3D2-823CFE6A1E0E}" presName="Name0" presStyleCnt="0">
        <dgm:presLayoutVars>
          <dgm:dir/>
          <dgm:animLvl val="lvl"/>
          <dgm:resizeHandles/>
        </dgm:presLayoutVars>
      </dgm:prSet>
      <dgm:spPr/>
      <dgm:t>
        <a:bodyPr/>
        <a:lstStyle/>
        <a:p>
          <a:endParaRPr lang="id-ID"/>
        </a:p>
      </dgm:t>
    </dgm:pt>
    <dgm:pt modelId="{2EACA310-C89B-4162-8E02-D97B4BE7584E}" type="pres">
      <dgm:prSet presAssocID="{94BFB09F-1C17-4714-9BD9-4BEC6DE42589}" presName="linNode" presStyleCnt="0"/>
      <dgm:spPr/>
    </dgm:pt>
    <dgm:pt modelId="{4F7D9DCF-7C2C-4106-84E4-15ABA6DB39DF}" type="pres">
      <dgm:prSet presAssocID="{94BFB09F-1C17-4714-9BD9-4BEC6DE42589}" presName="parentShp" presStyleLbl="node1" presStyleIdx="0" presStyleCnt="2">
        <dgm:presLayoutVars>
          <dgm:bulletEnabled val="1"/>
        </dgm:presLayoutVars>
      </dgm:prSet>
      <dgm:spPr/>
      <dgm:t>
        <a:bodyPr/>
        <a:lstStyle/>
        <a:p>
          <a:endParaRPr lang="id-ID"/>
        </a:p>
      </dgm:t>
    </dgm:pt>
    <dgm:pt modelId="{2D313CC3-94CC-466C-87E7-4C5FDBF46951}" type="pres">
      <dgm:prSet presAssocID="{94BFB09F-1C17-4714-9BD9-4BEC6DE42589}" presName="childShp" presStyleLbl="bgAccFollowNode1" presStyleIdx="0" presStyleCnt="2">
        <dgm:presLayoutVars>
          <dgm:bulletEnabled val="1"/>
        </dgm:presLayoutVars>
      </dgm:prSet>
      <dgm:spPr/>
      <dgm:t>
        <a:bodyPr/>
        <a:lstStyle/>
        <a:p>
          <a:endParaRPr lang="id-ID"/>
        </a:p>
      </dgm:t>
    </dgm:pt>
    <dgm:pt modelId="{BBDDB719-8BA0-4475-9FDD-F5C24B51194A}" type="pres">
      <dgm:prSet presAssocID="{94638F23-F50A-47C3-BB0C-4AE7E5D2D10B}" presName="spacing" presStyleCnt="0"/>
      <dgm:spPr/>
    </dgm:pt>
    <dgm:pt modelId="{BAD4FD77-2775-4DB0-8901-54CA8DAF134E}" type="pres">
      <dgm:prSet presAssocID="{92B6ADEE-30AC-4037-BE76-3D52539E1E39}" presName="linNode" presStyleCnt="0"/>
      <dgm:spPr/>
    </dgm:pt>
    <dgm:pt modelId="{601A295C-3B77-4ED7-824E-A23CDBA1B0DF}" type="pres">
      <dgm:prSet presAssocID="{92B6ADEE-30AC-4037-BE76-3D52539E1E39}" presName="parentShp" presStyleLbl="node1" presStyleIdx="1" presStyleCnt="2">
        <dgm:presLayoutVars>
          <dgm:bulletEnabled val="1"/>
        </dgm:presLayoutVars>
      </dgm:prSet>
      <dgm:spPr/>
      <dgm:t>
        <a:bodyPr/>
        <a:lstStyle/>
        <a:p>
          <a:endParaRPr lang="id-ID"/>
        </a:p>
      </dgm:t>
    </dgm:pt>
    <dgm:pt modelId="{DF8B4D57-942A-4C4F-9E3C-A9B0D9264510}" type="pres">
      <dgm:prSet presAssocID="{92B6ADEE-30AC-4037-BE76-3D52539E1E39}" presName="childShp" presStyleLbl="bgAccFollowNode1" presStyleIdx="1" presStyleCnt="2">
        <dgm:presLayoutVars>
          <dgm:bulletEnabled val="1"/>
        </dgm:presLayoutVars>
      </dgm:prSet>
      <dgm:spPr/>
      <dgm:t>
        <a:bodyPr/>
        <a:lstStyle/>
        <a:p>
          <a:endParaRPr lang="id-ID"/>
        </a:p>
      </dgm:t>
    </dgm:pt>
  </dgm:ptLst>
  <dgm:cxnLst>
    <dgm:cxn modelId="{5BFB36CF-5BE0-48E5-992C-6C9B5CD83EF2}" type="presOf" srcId="{94BFB09F-1C17-4714-9BD9-4BEC6DE42589}" destId="{4F7D9DCF-7C2C-4106-84E4-15ABA6DB39DF}" srcOrd="0" destOrd="0" presId="urn:microsoft.com/office/officeart/2005/8/layout/vList6"/>
    <dgm:cxn modelId="{29F82E00-F9BC-483A-9D09-51F2AAA69859}" srcId="{92B6ADEE-30AC-4037-BE76-3D52539E1E39}" destId="{DFE47A50-F5C3-4106-BC0A-60726F346497}" srcOrd="1" destOrd="0" parTransId="{AE6E8E8C-7B35-4A5C-A728-605F28346DFF}" sibTransId="{02697760-AD6D-4947-A901-295368DEC220}"/>
    <dgm:cxn modelId="{AB971342-FB1B-44FE-9762-F7D79BBFD1F3}" srcId="{66085C31-FA1C-462E-B3D2-823CFE6A1E0E}" destId="{92B6ADEE-30AC-4037-BE76-3D52539E1E39}" srcOrd="1" destOrd="0" parTransId="{E54A49C9-5B05-47E3-A962-B2660FF117E3}" sibTransId="{17696F68-9027-4128-B0B6-9F7B2A4455A7}"/>
    <dgm:cxn modelId="{7BCA3D72-820A-4788-B8B5-95A7877D635C}" type="presOf" srcId="{66085C31-FA1C-462E-B3D2-823CFE6A1E0E}" destId="{4EF3BEC9-5AD3-4508-BAE2-1172427EB960}" srcOrd="0" destOrd="0" presId="urn:microsoft.com/office/officeart/2005/8/layout/vList6"/>
    <dgm:cxn modelId="{8752C6B8-1E7C-4E16-B2DC-D7026F574E48}" type="presOf" srcId="{DFE47A50-F5C3-4106-BC0A-60726F346497}" destId="{DF8B4D57-942A-4C4F-9E3C-A9B0D9264510}" srcOrd="0" destOrd="1" presId="urn:microsoft.com/office/officeart/2005/8/layout/vList6"/>
    <dgm:cxn modelId="{4C8A3C6A-633C-498D-9C41-141D9A8FF439}" type="presOf" srcId="{86118C6B-8072-4F4C-B79A-DAD43D6A5FDD}" destId="{2D313CC3-94CC-466C-87E7-4C5FDBF46951}" srcOrd="0" destOrd="1" presId="urn:microsoft.com/office/officeart/2005/8/layout/vList6"/>
    <dgm:cxn modelId="{BBE4054C-98A7-4C6E-A111-AD25E4A18C15}" srcId="{66085C31-FA1C-462E-B3D2-823CFE6A1E0E}" destId="{94BFB09F-1C17-4714-9BD9-4BEC6DE42589}" srcOrd="0" destOrd="0" parTransId="{831EAB6D-B952-416D-BCD7-CCB73AEE7850}" sibTransId="{94638F23-F50A-47C3-BB0C-4AE7E5D2D10B}"/>
    <dgm:cxn modelId="{ED6381B6-8A5A-42AC-A44F-5B6668C5D632}" srcId="{94BFB09F-1C17-4714-9BD9-4BEC6DE42589}" destId="{F6B864AA-893D-44D8-978D-5FB84964E7E1}" srcOrd="0" destOrd="0" parTransId="{E94245B9-EA28-4E26-B314-37840A4DF01A}" sibTransId="{CDFF2B15-9570-4E96-9DEA-F0A9B75B313D}"/>
    <dgm:cxn modelId="{149C32DF-BF18-4D32-BC9C-11D40AFB57C9}" type="presOf" srcId="{593C3BE9-680A-4BC5-BBB6-6AA3E477B091}" destId="{DF8B4D57-942A-4C4F-9E3C-A9B0D9264510}" srcOrd="0" destOrd="0" presId="urn:microsoft.com/office/officeart/2005/8/layout/vList6"/>
    <dgm:cxn modelId="{7B467A03-722F-4F3E-A50B-F133CF33B39C}" type="presOf" srcId="{F6B864AA-893D-44D8-978D-5FB84964E7E1}" destId="{2D313CC3-94CC-466C-87E7-4C5FDBF46951}" srcOrd="0" destOrd="0" presId="urn:microsoft.com/office/officeart/2005/8/layout/vList6"/>
    <dgm:cxn modelId="{6D18ABA7-E733-4633-AE34-1907116D5693}" srcId="{92B6ADEE-30AC-4037-BE76-3D52539E1E39}" destId="{593C3BE9-680A-4BC5-BBB6-6AA3E477B091}" srcOrd="0" destOrd="0" parTransId="{552EF2A4-2C20-4400-8D07-30C3077B8DF6}" sibTransId="{CC0ECCAD-23C7-4CCF-8A5C-BEC43D7FD864}"/>
    <dgm:cxn modelId="{7637C463-6258-4282-9547-3D9DB2DA6F8B}" type="presOf" srcId="{92B6ADEE-30AC-4037-BE76-3D52539E1E39}" destId="{601A295C-3B77-4ED7-824E-A23CDBA1B0DF}" srcOrd="0" destOrd="0" presId="urn:microsoft.com/office/officeart/2005/8/layout/vList6"/>
    <dgm:cxn modelId="{53A97DFF-ECA2-4872-BB7A-740255EBC610}" srcId="{94BFB09F-1C17-4714-9BD9-4BEC6DE42589}" destId="{86118C6B-8072-4F4C-B79A-DAD43D6A5FDD}" srcOrd="1" destOrd="0" parTransId="{7349507D-FC7E-41B5-A0B2-2AEABEA6040B}" sibTransId="{090CB048-D257-4642-AD43-7470B6A9937E}"/>
    <dgm:cxn modelId="{E6B2A528-67AF-4B3D-A708-E7117E997E9D}" type="presParOf" srcId="{4EF3BEC9-5AD3-4508-BAE2-1172427EB960}" destId="{2EACA310-C89B-4162-8E02-D97B4BE7584E}" srcOrd="0" destOrd="0" presId="urn:microsoft.com/office/officeart/2005/8/layout/vList6"/>
    <dgm:cxn modelId="{DCDB63A9-25CE-4BB9-A78E-878548D51D59}" type="presParOf" srcId="{2EACA310-C89B-4162-8E02-D97B4BE7584E}" destId="{4F7D9DCF-7C2C-4106-84E4-15ABA6DB39DF}" srcOrd="0" destOrd="0" presId="urn:microsoft.com/office/officeart/2005/8/layout/vList6"/>
    <dgm:cxn modelId="{C7250766-C1EE-41EA-8AF8-21C777C023A3}" type="presParOf" srcId="{2EACA310-C89B-4162-8E02-D97B4BE7584E}" destId="{2D313CC3-94CC-466C-87E7-4C5FDBF46951}" srcOrd="1" destOrd="0" presId="urn:microsoft.com/office/officeart/2005/8/layout/vList6"/>
    <dgm:cxn modelId="{0603B922-6A71-4408-BAB8-9DE871A3002E}" type="presParOf" srcId="{4EF3BEC9-5AD3-4508-BAE2-1172427EB960}" destId="{BBDDB719-8BA0-4475-9FDD-F5C24B51194A}" srcOrd="1" destOrd="0" presId="urn:microsoft.com/office/officeart/2005/8/layout/vList6"/>
    <dgm:cxn modelId="{442489D9-090B-4FA1-85D2-C629B81FD90A}" type="presParOf" srcId="{4EF3BEC9-5AD3-4508-BAE2-1172427EB960}" destId="{BAD4FD77-2775-4DB0-8901-54CA8DAF134E}" srcOrd="2" destOrd="0" presId="urn:microsoft.com/office/officeart/2005/8/layout/vList6"/>
    <dgm:cxn modelId="{0368FC12-730E-48C4-97A7-D4CDBC35C442}" type="presParOf" srcId="{BAD4FD77-2775-4DB0-8901-54CA8DAF134E}" destId="{601A295C-3B77-4ED7-824E-A23CDBA1B0DF}" srcOrd="0" destOrd="0" presId="urn:microsoft.com/office/officeart/2005/8/layout/vList6"/>
    <dgm:cxn modelId="{D5929078-E72F-4359-8769-56238DFD6833}" type="presParOf" srcId="{BAD4FD77-2775-4DB0-8901-54CA8DAF134E}" destId="{DF8B4D57-942A-4C4F-9E3C-A9B0D9264510}" srcOrd="1" destOrd="0" presId="urn:microsoft.com/office/officeart/2005/8/layout/vList6"/>
  </dgm:cxnLst>
  <dgm:bg/>
  <dgm:whole/>
</dgm:dataModel>
</file>

<file path=ppt/diagrams/data4.xml><?xml version="1.0" encoding="utf-8"?>
<dgm:dataModel xmlns:dgm="http://schemas.openxmlformats.org/drawingml/2006/diagram" xmlns:a="http://schemas.openxmlformats.org/drawingml/2006/main">
  <dgm:ptLst>
    <dgm:pt modelId="{E3C7D9F9-6AC7-419C-B959-E236A5234DE7}"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id-ID"/>
        </a:p>
      </dgm:t>
    </dgm:pt>
    <dgm:pt modelId="{BE08BB87-9016-4759-9E01-6616970A9335}">
      <dgm:prSet phldrT="[Text]"/>
      <dgm:spPr/>
      <dgm:t>
        <a:bodyPr/>
        <a:lstStyle/>
        <a:p>
          <a:r>
            <a:rPr lang="id-ID" dirty="0" smtClean="0"/>
            <a:t>VISI</a:t>
          </a:r>
          <a:endParaRPr lang="id-ID" dirty="0"/>
        </a:p>
      </dgm:t>
    </dgm:pt>
    <dgm:pt modelId="{1C81299A-DF5C-42EB-927A-2473FD9DA868}" type="parTrans" cxnId="{E7D81D1C-F694-4093-8FE0-6BFEC6D26A68}">
      <dgm:prSet/>
      <dgm:spPr/>
      <dgm:t>
        <a:bodyPr/>
        <a:lstStyle/>
        <a:p>
          <a:endParaRPr lang="id-ID"/>
        </a:p>
      </dgm:t>
    </dgm:pt>
    <dgm:pt modelId="{ECE931FD-9C04-4EC9-8BC4-6AC0A36F54FD}" type="sibTrans" cxnId="{E7D81D1C-F694-4093-8FE0-6BFEC6D26A68}">
      <dgm:prSet/>
      <dgm:spPr/>
      <dgm:t>
        <a:bodyPr/>
        <a:lstStyle/>
        <a:p>
          <a:endParaRPr lang="id-ID"/>
        </a:p>
      </dgm:t>
    </dgm:pt>
    <dgm:pt modelId="{B5EF784E-DD8A-41A2-8A15-A8FCE0ED1657}">
      <dgm:prSet phldrT="[Text]"/>
      <dgm:spPr/>
      <dgm:t>
        <a:bodyPr/>
        <a:lstStyle/>
        <a:p>
          <a:r>
            <a:rPr lang="id-ID" dirty="0" smtClean="0"/>
            <a:t>Bersama Lindungi anak</a:t>
          </a:r>
          <a:endParaRPr lang="id-ID" dirty="0"/>
        </a:p>
      </dgm:t>
    </dgm:pt>
    <dgm:pt modelId="{EE9764EB-15CE-4916-8F2A-1E326CFFC6DD}" type="parTrans" cxnId="{5994ACF7-85DA-4756-AB18-46E451D83E45}">
      <dgm:prSet/>
      <dgm:spPr/>
      <dgm:t>
        <a:bodyPr/>
        <a:lstStyle/>
        <a:p>
          <a:endParaRPr lang="id-ID"/>
        </a:p>
      </dgm:t>
    </dgm:pt>
    <dgm:pt modelId="{CE44DAF2-5D65-4A38-ADC1-216FBB294779}" type="sibTrans" cxnId="{5994ACF7-85DA-4756-AB18-46E451D83E45}">
      <dgm:prSet/>
      <dgm:spPr/>
      <dgm:t>
        <a:bodyPr/>
        <a:lstStyle/>
        <a:p>
          <a:endParaRPr lang="id-ID"/>
        </a:p>
      </dgm:t>
    </dgm:pt>
    <dgm:pt modelId="{2E909869-816C-4398-A821-A94B900CB0B6}">
      <dgm:prSet phldrT="[Text]"/>
      <dgm:spPr/>
      <dgm:t>
        <a:bodyPr/>
        <a:lstStyle/>
        <a:p>
          <a:r>
            <a:rPr lang="id-ID" dirty="0" smtClean="0"/>
            <a:t>MISI</a:t>
          </a:r>
          <a:endParaRPr lang="id-ID" dirty="0"/>
        </a:p>
      </dgm:t>
    </dgm:pt>
    <dgm:pt modelId="{53565191-45E4-4232-8269-6F51D20ED917}" type="parTrans" cxnId="{923C49E8-5324-414A-9E06-AEFDD0DBD07D}">
      <dgm:prSet/>
      <dgm:spPr/>
      <dgm:t>
        <a:bodyPr/>
        <a:lstStyle/>
        <a:p>
          <a:endParaRPr lang="id-ID"/>
        </a:p>
      </dgm:t>
    </dgm:pt>
    <dgm:pt modelId="{C2575286-2CBA-4E2F-9275-5E2B30EBE8F8}" type="sibTrans" cxnId="{923C49E8-5324-414A-9E06-AEFDD0DBD07D}">
      <dgm:prSet/>
      <dgm:spPr/>
      <dgm:t>
        <a:bodyPr/>
        <a:lstStyle/>
        <a:p>
          <a:endParaRPr lang="id-ID"/>
        </a:p>
      </dgm:t>
    </dgm:pt>
    <dgm:pt modelId="{F84A208D-2CCF-4310-9C48-7FA31D158323}">
      <dgm:prSet phldrT="[Text]"/>
      <dgm:spPr/>
      <dgm:t>
        <a:bodyPr/>
        <a:lstStyle/>
        <a:p>
          <a:r>
            <a:rPr lang="id-ID" dirty="0" smtClean="0"/>
            <a:t>Meningkatkan kapasitas pengurus KPAD ttg PA</a:t>
          </a:r>
          <a:endParaRPr lang="id-ID" dirty="0"/>
        </a:p>
      </dgm:t>
    </dgm:pt>
    <dgm:pt modelId="{ACEC8E00-2DD2-40BB-A987-ADACA32BC9F8}" type="parTrans" cxnId="{51F6EA16-3A2D-4637-A98A-E51A7D190623}">
      <dgm:prSet/>
      <dgm:spPr/>
      <dgm:t>
        <a:bodyPr/>
        <a:lstStyle/>
        <a:p>
          <a:endParaRPr lang="id-ID"/>
        </a:p>
      </dgm:t>
    </dgm:pt>
    <dgm:pt modelId="{08AFB769-8BF4-4C5E-843B-42552D5F022E}" type="sibTrans" cxnId="{51F6EA16-3A2D-4637-A98A-E51A7D190623}">
      <dgm:prSet/>
      <dgm:spPr/>
      <dgm:t>
        <a:bodyPr/>
        <a:lstStyle/>
        <a:p>
          <a:endParaRPr lang="id-ID"/>
        </a:p>
      </dgm:t>
    </dgm:pt>
    <dgm:pt modelId="{C4549E86-81EB-47C2-89A6-FBE7247AA2A8}">
      <dgm:prSet phldrT="[Text]"/>
      <dgm:spPr/>
      <dgm:t>
        <a:bodyPr/>
        <a:lstStyle/>
        <a:p>
          <a:r>
            <a:rPr lang="id-ID" dirty="0" smtClean="0"/>
            <a:t>Meningkatkan kesadaran masyarakat ttg hak-hak anak</a:t>
          </a:r>
          <a:endParaRPr lang="id-ID" dirty="0"/>
        </a:p>
      </dgm:t>
    </dgm:pt>
    <dgm:pt modelId="{0EDC8C13-25E6-4FBA-BE4A-5E51D05736DE}" type="parTrans" cxnId="{E1B2FFE7-9C2C-42FB-8353-D2BF0266EBA1}">
      <dgm:prSet/>
      <dgm:spPr/>
      <dgm:t>
        <a:bodyPr/>
        <a:lstStyle/>
        <a:p>
          <a:endParaRPr lang="id-ID"/>
        </a:p>
      </dgm:t>
    </dgm:pt>
    <dgm:pt modelId="{F9CB6222-6E19-4468-AECF-3D7D6CA7888D}" type="sibTrans" cxnId="{E1B2FFE7-9C2C-42FB-8353-D2BF0266EBA1}">
      <dgm:prSet/>
      <dgm:spPr/>
      <dgm:t>
        <a:bodyPr/>
        <a:lstStyle/>
        <a:p>
          <a:endParaRPr lang="id-ID"/>
        </a:p>
      </dgm:t>
    </dgm:pt>
    <dgm:pt modelId="{51865100-629D-4C45-9CCF-D87A902B19C2}">
      <dgm:prSet phldrT="[Text]"/>
      <dgm:spPr/>
      <dgm:t>
        <a:bodyPr/>
        <a:lstStyle/>
        <a:p>
          <a:r>
            <a:rPr lang="id-ID" dirty="0" smtClean="0"/>
            <a:t>Meningkatkan hub. Kerjasama dengan pihak lain</a:t>
          </a:r>
          <a:endParaRPr lang="id-ID" dirty="0"/>
        </a:p>
      </dgm:t>
    </dgm:pt>
    <dgm:pt modelId="{C076357B-6E20-4CBB-BA69-143820BAF931}" type="parTrans" cxnId="{DAF80D92-CC7E-4B26-A37F-7D83FC05402E}">
      <dgm:prSet/>
      <dgm:spPr/>
      <dgm:t>
        <a:bodyPr/>
        <a:lstStyle/>
        <a:p>
          <a:endParaRPr lang="id-ID"/>
        </a:p>
      </dgm:t>
    </dgm:pt>
    <dgm:pt modelId="{53AB33B0-588E-4F95-A0E0-D4C158BE6A40}" type="sibTrans" cxnId="{DAF80D92-CC7E-4B26-A37F-7D83FC05402E}">
      <dgm:prSet/>
      <dgm:spPr/>
      <dgm:t>
        <a:bodyPr/>
        <a:lstStyle/>
        <a:p>
          <a:endParaRPr lang="id-ID"/>
        </a:p>
      </dgm:t>
    </dgm:pt>
    <dgm:pt modelId="{8BCDB9DF-8D6C-45A5-82A3-2B0E9F33EB06}">
      <dgm:prSet phldrT="[Text]"/>
      <dgm:spPr/>
      <dgm:t>
        <a:bodyPr/>
        <a:lstStyle/>
        <a:p>
          <a:r>
            <a:rPr lang="id-ID" dirty="0" smtClean="0"/>
            <a:t>Meningkatkan partisipasi anak</a:t>
          </a:r>
          <a:endParaRPr lang="id-ID" dirty="0"/>
        </a:p>
      </dgm:t>
    </dgm:pt>
    <dgm:pt modelId="{CA9518E0-F9C8-40A0-BD43-939353EF0617}" type="parTrans" cxnId="{FB1C218D-870F-4603-9FC3-4F28DC5BAC8A}">
      <dgm:prSet/>
      <dgm:spPr/>
      <dgm:t>
        <a:bodyPr/>
        <a:lstStyle/>
        <a:p>
          <a:endParaRPr lang="id-ID"/>
        </a:p>
      </dgm:t>
    </dgm:pt>
    <dgm:pt modelId="{7698FD8F-2C29-43DE-B65F-87EB4EF6BB97}" type="sibTrans" cxnId="{FB1C218D-870F-4603-9FC3-4F28DC5BAC8A}">
      <dgm:prSet/>
      <dgm:spPr/>
      <dgm:t>
        <a:bodyPr/>
        <a:lstStyle/>
        <a:p>
          <a:endParaRPr lang="id-ID"/>
        </a:p>
      </dgm:t>
    </dgm:pt>
    <dgm:pt modelId="{5BE6894E-CBFD-41A6-AF6F-355AF6A567DE}">
      <dgm:prSet phldrT="[Text]"/>
      <dgm:spPr/>
      <dgm:t>
        <a:bodyPr/>
        <a:lstStyle/>
        <a:p>
          <a:r>
            <a:rPr lang="id-ID" dirty="0" smtClean="0"/>
            <a:t>Meningkatkan kemampuan FA</a:t>
          </a:r>
          <a:endParaRPr lang="id-ID" dirty="0"/>
        </a:p>
      </dgm:t>
    </dgm:pt>
    <dgm:pt modelId="{68FD8385-F823-41DC-AA99-135C006CE054}" type="parTrans" cxnId="{8E1301D0-A91A-453E-9C3C-506ADFA5BE06}">
      <dgm:prSet/>
      <dgm:spPr/>
      <dgm:t>
        <a:bodyPr/>
        <a:lstStyle/>
        <a:p>
          <a:endParaRPr lang="id-ID"/>
        </a:p>
      </dgm:t>
    </dgm:pt>
    <dgm:pt modelId="{688B269E-10BB-4076-BED3-680D99F48A62}" type="sibTrans" cxnId="{8E1301D0-A91A-453E-9C3C-506ADFA5BE06}">
      <dgm:prSet/>
      <dgm:spPr/>
      <dgm:t>
        <a:bodyPr/>
        <a:lstStyle/>
        <a:p>
          <a:endParaRPr lang="id-ID"/>
        </a:p>
      </dgm:t>
    </dgm:pt>
    <dgm:pt modelId="{1A1049A7-EE2E-40A2-A72D-70AA5CC29ACD}" type="pres">
      <dgm:prSet presAssocID="{E3C7D9F9-6AC7-419C-B959-E236A5234DE7}" presName="Name0" presStyleCnt="0">
        <dgm:presLayoutVars>
          <dgm:dir/>
          <dgm:animLvl val="lvl"/>
          <dgm:resizeHandles/>
        </dgm:presLayoutVars>
      </dgm:prSet>
      <dgm:spPr/>
      <dgm:t>
        <a:bodyPr/>
        <a:lstStyle/>
        <a:p>
          <a:endParaRPr lang="id-ID"/>
        </a:p>
      </dgm:t>
    </dgm:pt>
    <dgm:pt modelId="{FB7C4946-8A32-4514-A355-82A9CD5BA20B}" type="pres">
      <dgm:prSet presAssocID="{BE08BB87-9016-4759-9E01-6616970A9335}" presName="linNode" presStyleCnt="0"/>
      <dgm:spPr/>
    </dgm:pt>
    <dgm:pt modelId="{D7DBC14C-BF17-4632-BEB7-AAE95F645321}" type="pres">
      <dgm:prSet presAssocID="{BE08BB87-9016-4759-9E01-6616970A9335}" presName="parentShp" presStyleLbl="node1" presStyleIdx="0" presStyleCnt="2" custScaleY="22519">
        <dgm:presLayoutVars>
          <dgm:bulletEnabled val="1"/>
        </dgm:presLayoutVars>
      </dgm:prSet>
      <dgm:spPr/>
      <dgm:t>
        <a:bodyPr/>
        <a:lstStyle/>
        <a:p>
          <a:endParaRPr lang="id-ID"/>
        </a:p>
      </dgm:t>
    </dgm:pt>
    <dgm:pt modelId="{7F2AF90F-BE06-41F4-BF21-5BF008CECD90}" type="pres">
      <dgm:prSet presAssocID="{BE08BB87-9016-4759-9E01-6616970A9335}" presName="childShp" presStyleLbl="bgAccFollowNode1" presStyleIdx="0" presStyleCnt="2" custScaleY="16652">
        <dgm:presLayoutVars>
          <dgm:bulletEnabled val="1"/>
        </dgm:presLayoutVars>
      </dgm:prSet>
      <dgm:spPr/>
      <dgm:t>
        <a:bodyPr/>
        <a:lstStyle/>
        <a:p>
          <a:endParaRPr lang="id-ID"/>
        </a:p>
      </dgm:t>
    </dgm:pt>
    <dgm:pt modelId="{98C5736E-34BC-439D-B8A7-16103E6513FD}" type="pres">
      <dgm:prSet presAssocID="{ECE931FD-9C04-4EC9-8BC4-6AC0A36F54FD}" presName="spacing" presStyleCnt="0"/>
      <dgm:spPr/>
    </dgm:pt>
    <dgm:pt modelId="{22450C71-7780-45AA-AC17-1DC789DC62C1}" type="pres">
      <dgm:prSet presAssocID="{2E909869-816C-4398-A821-A94B900CB0B6}" presName="linNode" presStyleCnt="0"/>
      <dgm:spPr/>
    </dgm:pt>
    <dgm:pt modelId="{16151A9E-873D-494C-A49F-E0C4DEEE5ADC}" type="pres">
      <dgm:prSet presAssocID="{2E909869-816C-4398-A821-A94B900CB0B6}" presName="parentShp" presStyleLbl="node1" presStyleIdx="1" presStyleCnt="2">
        <dgm:presLayoutVars>
          <dgm:bulletEnabled val="1"/>
        </dgm:presLayoutVars>
      </dgm:prSet>
      <dgm:spPr/>
      <dgm:t>
        <a:bodyPr/>
        <a:lstStyle/>
        <a:p>
          <a:endParaRPr lang="id-ID"/>
        </a:p>
      </dgm:t>
    </dgm:pt>
    <dgm:pt modelId="{BBB9F0C8-12A8-40FF-AF63-37AF92BDAEBC}" type="pres">
      <dgm:prSet presAssocID="{2E909869-816C-4398-A821-A94B900CB0B6}" presName="childShp" presStyleLbl="bgAccFollowNode1" presStyleIdx="1" presStyleCnt="2">
        <dgm:presLayoutVars>
          <dgm:bulletEnabled val="1"/>
        </dgm:presLayoutVars>
      </dgm:prSet>
      <dgm:spPr/>
      <dgm:t>
        <a:bodyPr/>
        <a:lstStyle/>
        <a:p>
          <a:endParaRPr lang="id-ID"/>
        </a:p>
      </dgm:t>
    </dgm:pt>
  </dgm:ptLst>
  <dgm:cxnLst>
    <dgm:cxn modelId="{DAF80D92-CC7E-4B26-A37F-7D83FC05402E}" srcId="{2E909869-816C-4398-A821-A94B900CB0B6}" destId="{51865100-629D-4C45-9CCF-D87A902B19C2}" srcOrd="2" destOrd="0" parTransId="{C076357B-6E20-4CBB-BA69-143820BAF931}" sibTransId="{53AB33B0-588E-4F95-A0E0-D4C158BE6A40}"/>
    <dgm:cxn modelId="{86B20F76-F3C5-6641-BEDD-F29B57A66850}" type="presOf" srcId="{51865100-629D-4C45-9CCF-D87A902B19C2}" destId="{BBB9F0C8-12A8-40FF-AF63-37AF92BDAEBC}" srcOrd="0" destOrd="2" presId="urn:microsoft.com/office/officeart/2005/8/layout/vList6"/>
    <dgm:cxn modelId="{FB1C218D-870F-4603-9FC3-4F28DC5BAC8A}" srcId="{2E909869-816C-4398-A821-A94B900CB0B6}" destId="{8BCDB9DF-8D6C-45A5-82A3-2B0E9F33EB06}" srcOrd="3" destOrd="0" parTransId="{CA9518E0-F9C8-40A0-BD43-939353EF0617}" sibTransId="{7698FD8F-2C29-43DE-B65F-87EB4EF6BB97}"/>
    <dgm:cxn modelId="{B8739D52-7C2C-A947-BB7B-63DD0199FDFE}" type="presOf" srcId="{E3C7D9F9-6AC7-419C-B959-E236A5234DE7}" destId="{1A1049A7-EE2E-40A2-A72D-70AA5CC29ACD}" srcOrd="0" destOrd="0" presId="urn:microsoft.com/office/officeart/2005/8/layout/vList6"/>
    <dgm:cxn modelId="{E1B2FFE7-9C2C-42FB-8353-D2BF0266EBA1}" srcId="{2E909869-816C-4398-A821-A94B900CB0B6}" destId="{C4549E86-81EB-47C2-89A6-FBE7247AA2A8}" srcOrd="1" destOrd="0" parTransId="{0EDC8C13-25E6-4FBA-BE4A-5E51D05736DE}" sibTransId="{F9CB6222-6E19-4468-AECF-3D7D6CA7888D}"/>
    <dgm:cxn modelId="{7A9C96EE-7B41-D84B-B0A4-4C3E16DB9123}" type="presOf" srcId="{5BE6894E-CBFD-41A6-AF6F-355AF6A567DE}" destId="{BBB9F0C8-12A8-40FF-AF63-37AF92BDAEBC}" srcOrd="0" destOrd="4" presId="urn:microsoft.com/office/officeart/2005/8/layout/vList6"/>
    <dgm:cxn modelId="{6D20C785-DFA6-344A-9830-5266195D0C67}" type="presOf" srcId="{8BCDB9DF-8D6C-45A5-82A3-2B0E9F33EB06}" destId="{BBB9F0C8-12A8-40FF-AF63-37AF92BDAEBC}" srcOrd="0" destOrd="3" presId="urn:microsoft.com/office/officeart/2005/8/layout/vList6"/>
    <dgm:cxn modelId="{8E1301D0-A91A-453E-9C3C-506ADFA5BE06}" srcId="{2E909869-816C-4398-A821-A94B900CB0B6}" destId="{5BE6894E-CBFD-41A6-AF6F-355AF6A567DE}" srcOrd="4" destOrd="0" parTransId="{68FD8385-F823-41DC-AA99-135C006CE054}" sibTransId="{688B269E-10BB-4076-BED3-680D99F48A62}"/>
    <dgm:cxn modelId="{190EA641-DC3E-834C-A556-3BD0DCB9D0DB}" type="presOf" srcId="{BE08BB87-9016-4759-9E01-6616970A9335}" destId="{D7DBC14C-BF17-4632-BEB7-AAE95F645321}" srcOrd="0" destOrd="0" presId="urn:microsoft.com/office/officeart/2005/8/layout/vList6"/>
    <dgm:cxn modelId="{34194F33-068A-904D-AB78-84D2A9A53343}" type="presOf" srcId="{F84A208D-2CCF-4310-9C48-7FA31D158323}" destId="{BBB9F0C8-12A8-40FF-AF63-37AF92BDAEBC}" srcOrd="0" destOrd="0" presId="urn:microsoft.com/office/officeart/2005/8/layout/vList6"/>
    <dgm:cxn modelId="{0CEB84E8-CAC8-CF40-B888-169D53D6909F}" type="presOf" srcId="{2E909869-816C-4398-A821-A94B900CB0B6}" destId="{16151A9E-873D-494C-A49F-E0C4DEEE5ADC}" srcOrd="0" destOrd="0" presId="urn:microsoft.com/office/officeart/2005/8/layout/vList6"/>
    <dgm:cxn modelId="{923C49E8-5324-414A-9E06-AEFDD0DBD07D}" srcId="{E3C7D9F9-6AC7-419C-B959-E236A5234DE7}" destId="{2E909869-816C-4398-A821-A94B900CB0B6}" srcOrd="1" destOrd="0" parTransId="{53565191-45E4-4232-8269-6F51D20ED917}" sibTransId="{C2575286-2CBA-4E2F-9275-5E2B30EBE8F8}"/>
    <dgm:cxn modelId="{5994ACF7-85DA-4756-AB18-46E451D83E45}" srcId="{BE08BB87-9016-4759-9E01-6616970A9335}" destId="{B5EF784E-DD8A-41A2-8A15-A8FCE0ED1657}" srcOrd="0" destOrd="0" parTransId="{EE9764EB-15CE-4916-8F2A-1E326CFFC6DD}" sibTransId="{CE44DAF2-5D65-4A38-ADC1-216FBB294779}"/>
    <dgm:cxn modelId="{E7D81D1C-F694-4093-8FE0-6BFEC6D26A68}" srcId="{E3C7D9F9-6AC7-419C-B959-E236A5234DE7}" destId="{BE08BB87-9016-4759-9E01-6616970A9335}" srcOrd="0" destOrd="0" parTransId="{1C81299A-DF5C-42EB-927A-2473FD9DA868}" sibTransId="{ECE931FD-9C04-4EC9-8BC4-6AC0A36F54FD}"/>
    <dgm:cxn modelId="{51F6EA16-3A2D-4637-A98A-E51A7D190623}" srcId="{2E909869-816C-4398-A821-A94B900CB0B6}" destId="{F84A208D-2CCF-4310-9C48-7FA31D158323}" srcOrd="0" destOrd="0" parTransId="{ACEC8E00-2DD2-40BB-A987-ADACA32BC9F8}" sibTransId="{08AFB769-8BF4-4C5E-843B-42552D5F022E}"/>
    <dgm:cxn modelId="{65AC6A04-B49D-5546-84D8-E3D7744827C7}" type="presOf" srcId="{C4549E86-81EB-47C2-89A6-FBE7247AA2A8}" destId="{BBB9F0C8-12A8-40FF-AF63-37AF92BDAEBC}" srcOrd="0" destOrd="1" presId="urn:microsoft.com/office/officeart/2005/8/layout/vList6"/>
    <dgm:cxn modelId="{EA74359F-5D3E-6245-BE45-CC3CFA7E1E7F}" type="presOf" srcId="{B5EF784E-DD8A-41A2-8A15-A8FCE0ED1657}" destId="{7F2AF90F-BE06-41F4-BF21-5BF008CECD90}" srcOrd="0" destOrd="0" presId="urn:microsoft.com/office/officeart/2005/8/layout/vList6"/>
    <dgm:cxn modelId="{92AA42A9-3835-0644-A6E0-364247B17298}" type="presParOf" srcId="{1A1049A7-EE2E-40A2-A72D-70AA5CC29ACD}" destId="{FB7C4946-8A32-4514-A355-82A9CD5BA20B}" srcOrd="0" destOrd="0" presId="urn:microsoft.com/office/officeart/2005/8/layout/vList6"/>
    <dgm:cxn modelId="{83118280-A717-124C-BFBA-AC732736356C}" type="presParOf" srcId="{FB7C4946-8A32-4514-A355-82A9CD5BA20B}" destId="{D7DBC14C-BF17-4632-BEB7-AAE95F645321}" srcOrd="0" destOrd="0" presId="urn:microsoft.com/office/officeart/2005/8/layout/vList6"/>
    <dgm:cxn modelId="{B41297A9-F8D4-D541-BFCF-3D4864CB5705}" type="presParOf" srcId="{FB7C4946-8A32-4514-A355-82A9CD5BA20B}" destId="{7F2AF90F-BE06-41F4-BF21-5BF008CECD90}" srcOrd="1" destOrd="0" presId="urn:microsoft.com/office/officeart/2005/8/layout/vList6"/>
    <dgm:cxn modelId="{2EC4C578-E9A0-DC41-9ACC-2A319E309789}" type="presParOf" srcId="{1A1049A7-EE2E-40A2-A72D-70AA5CC29ACD}" destId="{98C5736E-34BC-439D-B8A7-16103E6513FD}" srcOrd="1" destOrd="0" presId="urn:microsoft.com/office/officeart/2005/8/layout/vList6"/>
    <dgm:cxn modelId="{78FEA6C0-E617-E949-82AC-9B5AC680A08F}" type="presParOf" srcId="{1A1049A7-EE2E-40A2-A72D-70AA5CC29ACD}" destId="{22450C71-7780-45AA-AC17-1DC789DC62C1}" srcOrd="2" destOrd="0" presId="urn:microsoft.com/office/officeart/2005/8/layout/vList6"/>
    <dgm:cxn modelId="{1FF9EA92-0194-AF44-8584-B89F742D8748}" type="presParOf" srcId="{22450C71-7780-45AA-AC17-1DC789DC62C1}" destId="{16151A9E-873D-494C-A49F-E0C4DEEE5ADC}" srcOrd="0" destOrd="0" presId="urn:microsoft.com/office/officeart/2005/8/layout/vList6"/>
    <dgm:cxn modelId="{203FE760-BC30-EA4E-9853-9CA1968B0A60}" type="presParOf" srcId="{22450C71-7780-45AA-AC17-1DC789DC62C1}" destId="{BBB9F0C8-12A8-40FF-AF63-37AF92BDAEBC}" srcOrd="1" destOrd="0" presId="urn:microsoft.com/office/officeart/2005/8/layout/v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0DEB01-56EA-084E-938F-D597FD96EE5A}">
      <dsp:nvSpPr>
        <dsp:cNvPr id="0" name=""/>
        <dsp:cNvSpPr/>
      </dsp:nvSpPr>
      <dsp:spPr>
        <a:xfrm rot="5400000">
          <a:off x="-204802" y="206847"/>
          <a:ext cx="1365349" cy="955744"/>
        </a:xfrm>
        <a:prstGeom prst="chevron">
          <a:avLst/>
        </a:prstGeom>
        <a:gradFill rotWithShape="0">
          <a:gsLst>
            <a:gs pos="0">
              <a:schemeClr val="accent1">
                <a:hueOff val="0"/>
                <a:satOff val="0"/>
                <a:lumOff val="0"/>
                <a:alphaOff val="0"/>
                <a:tint val="92000"/>
                <a:satMod val="170000"/>
              </a:schemeClr>
            </a:gs>
            <a:gs pos="15000">
              <a:schemeClr val="accent1">
                <a:hueOff val="0"/>
                <a:satOff val="0"/>
                <a:lumOff val="0"/>
                <a:alphaOff val="0"/>
                <a:tint val="92000"/>
                <a:shade val="99000"/>
                <a:satMod val="170000"/>
              </a:schemeClr>
            </a:gs>
            <a:gs pos="62000">
              <a:schemeClr val="accent1">
                <a:hueOff val="0"/>
                <a:satOff val="0"/>
                <a:lumOff val="0"/>
                <a:alphaOff val="0"/>
                <a:tint val="96000"/>
                <a:shade val="80000"/>
                <a:satMod val="170000"/>
              </a:schemeClr>
            </a:gs>
            <a:gs pos="97000">
              <a:schemeClr val="accent1">
                <a:hueOff val="0"/>
                <a:satOff val="0"/>
                <a:lumOff val="0"/>
                <a:alphaOff val="0"/>
                <a:tint val="98000"/>
                <a:shade val="63000"/>
                <a:satMod val="170000"/>
              </a:schemeClr>
            </a:gs>
            <a:gs pos="100000">
              <a:schemeClr val="accent1">
                <a:hueOff val="0"/>
                <a:satOff val="0"/>
                <a:lumOff val="0"/>
                <a:alphaOff val="0"/>
                <a:shade val="62000"/>
                <a:satMod val="170000"/>
              </a:schemeClr>
            </a:gs>
          </a:gsLst>
          <a:path path="circle">
            <a:fillToRect l="50000" t="50000" r="50000" b="50000"/>
          </a:path>
        </a:gradFill>
        <a:ln w="9525" cap="flat" cmpd="sng" algn="ctr">
          <a:solidFill>
            <a:schemeClr val="accent1">
              <a:hueOff val="0"/>
              <a:satOff val="0"/>
              <a:lumOff val="0"/>
              <a:alphaOff val="0"/>
            </a:schemeClr>
          </a:solidFill>
          <a:prstDash val="solid"/>
        </a:ln>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accent1">
              <a:hueOff val="0"/>
              <a:satOff val="0"/>
              <a:lumOff val="0"/>
              <a:alphaOff val="0"/>
              <a:shade val="80000"/>
            </a:schemeClr>
          </a:contourClr>
        </a:sp3d>
      </dsp:spPr>
      <dsp:style>
        <a:lnRef idx="1">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smtClean="0"/>
            <a:t>1</a:t>
          </a:r>
          <a:endParaRPr lang="en-US" sz="2600" kern="1200" dirty="0"/>
        </a:p>
      </dsp:txBody>
      <dsp:txXfrm rot="-5400000">
        <a:off x="1" y="479916"/>
        <a:ext cx="955744" cy="409605"/>
      </dsp:txXfrm>
    </dsp:sp>
    <dsp:sp modelId="{6C085E49-25A8-9F44-9F85-D56FBFB338FC}">
      <dsp:nvSpPr>
        <dsp:cNvPr id="0" name=""/>
        <dsp:cNvSpPr/>
      </dsp:nvSpPr>
      <dsp:spPr>
        <a:xfrm rot="5400000">
          <a:off x="3653633" y="-2695844"/>
          <a:ext cx="887476" cy="6283255"/>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7800" tIns="15875" rIns="15875" bIns="15875" numCol="1" spcCol="1270" anchor="ctr" anchorCtr="0">
          <a:noAutofit/>
        </a:bodyPr>
        <a:lstStyle/>
        <a:p>
          <a:pPr marL="228600" lvl="1" indent="-228600" algn="l" defTabSz="1111250">
            <a:lnSpc>
              <a:spcPct val="90000"/>
            </a:lnSpc>
            <a:spcBef>
              <a:spcPct val="0"/>
            </a:spcBef>
            <a:spcAft>
              <a:spcPct val="15000"/>
            </a:spcAft>
            <a:buChar char="••"/>
          </a:pPr>
          <a:r>
            <a:rPr lang="en-US" sz="2500" kern="1200" dirty="0" err="1" smtClean="0"/>
            <a:t>Pengumpulan</a:t>
          </a:r>
          <a:r>
            <a:rPr lang="en-US" sz="2500" kern="1200" dirty="0" smtClean="0"/>
            <a:t> Data </a:t>
          </a:r>
          <a:r>
            <a:rPr lang="en-US" sz="2500" kern="1200" dirty="0" err="1" smtClean="0"/>
            <a:t>dan</a:t>
          </a:r>
          <a:r>
            <a:rPr lang="en-US" sz="2500" kern="1200" dirty="0" smtClean="0"/>
            <a:t> </a:t>
          </a:r>
          <a:r>
            <a:rPr lang="en-US" sz="2500" kern="1200" dirty="0" err="1" smtClean="0"/>
            <a:t>Informasi</a:t>
          </a:r>
          <a:r>
            <a:rPr lang="en-US" sz="2500" kern="1200" dirty="0" smtClean="0"/>
            <a:t>  </a:t>
          </a:r>
          <a:endParaRPr lang="en-US" sz="2500" kern="1200" dirty="0"/>
        </a:p>
      </dsp:txBody>
      <dsp:txXfrm rot="-5400000">
        <a:off x="955744" y="45368"/>
        <a:ext cx="6239932" cy="800830"/>
      </dsp:txXfrm>
    </dsp:sp>
    <dsp:sp modelId="{8A8B49CC-71D1-D94C-8D75-8042CCD25C0B}">
      <dsp:nvSpPr>
        <dsp:cNvPr id="0" name=""/>
        <dsp:cNvSpPr/>
      </dsp:nvSpPr>
      <dsp:spPr>
        <a:xfrm rot="5400000">
          <a:off x="-204802" y="1426767"/>
          <a:ext cx="1365349" cy="955744"/>
        </a:xfrm>
        <a:prstGeom prst="chevron">
          <a:avLst/>
        </a:prstGeom>
        <a:gradFill rotWithShape="0">
          <a:gsLst>
            <a:gs pos="0">
              <a:schemeClr val="accent1">
                <a:hueOff val="0"/>
                <a:satOff val="0"/>
                <a:lumOff val="0"/>
                <a:alphaOff val="0"/>
                <a:tint val="92000"/>
                <a:satMod val="170000"/>
              </a:schemeClr>
            </a:gs>
            <a:gs pos="15000">
              <a:schemeClr val="accent1">
                <a:hueOff val="0"/>
                <a:satOff val="0"/>
                <a:lumOff val="0"/>
                <a:alphaOff val="0"/>
                <a:tint val="92000"/>
                <a:shade val="99000"/>
                <a:satMod val="170000"/>
              </a:schemeClr>
            </a:gs>
            <a:gs pos="62000">
              <a:schemeClr val="accent1">
                <a:hueOff val="0"/>
                <a:satOff val="0"/>
                <a:lumOff val="0"/>
                <a:alphaOff val="0"/>
                <a:tint val="96000"/>
                <a:shade val="80000"/>
                <a:satMod val="170000"/>
              </a:schemeClr>
            </a:gs>
            <a:gs pos="97000">
              <a:schemeClr val="accent1">
                <a:hueOff val="0"/>
                <a:satOff val="0"/>
                <a:lumOff val="0"/>
                <a:alphaOff val="0"/>
                <a:tint val="98000"/>
                <a:shade val="63000"/>
                <a:satMod val="170000"/>
              </a:schemeClr>
            </a:gs>
            <a:gs pos="100000">
              <a:schemeClr val="accent1">
                <a:hueOff val="0"/>
                <a:satOff val="0"/>
                <a:lumOff val="0"/>
                <a:alphaOff val="0"/>
                <a:shade val="62000"/>
                <a:satMod val="170000"/>
              </a:schemeClr>
            </a:gs>
          </a:gsLst>
          <a:path path="circle">
            <a:fillToRect l="50000" t="50000" r="50000" b="50000"/>
          </a:path>
        </a:gradFill>
        <a:ln w="9525" cap="flat" cmpd="sng" algn="ctr">
          <a:solidFill>
            <a:schemeClr val="accent1">
              <a:hueOff val="0"/>
              <a:satOff val="0"/>
              <a:lumOff val="0"/>
              <a:alphaOff val="0"/>
            </a:schemeClr>
          </a:solidFill>
          <a:prstDash val="solid"/>
        </a:ln>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accent1">
              <a:hueOff val="0"/>
              <a:satOff val="0"/>
              <a:lumOff val="0"/>
              <a:alphaOff val="0"/>
              <a:shade val="80000"/>
            </a:schemeClr>
          </a:contourClr>
        </a:sp3d>
      </dsp:spPr>
      <dsp:style>
        <a:lnRef idx="1">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smtClean="0"/>
            <a:t>2</a:t>
          </a:r>
          <a:endParaRPr lang="en-US" sz="2600" kern="1200" dirty="0"/>
        </a:p>
      </dsp:txBody>
      <dsp:txXfrm rot="-5400000">
        <a:off x="1" y="1699836"/>
        <a:ext cx="955744" cy="409605"/>
      </dsp:txXfrm>
    </dsp:sp>
    <dsp:sp modelId="{8083C737-AAA9-9B4A-9A60-A7AB6228AEB7}">
      <dsp:nvSpPr>
        <dsp:cNvPr id="0" name=""/>
        <dsp:cNvSpPr/>
      </dsp:nvSpPr>
      <dsp:spPr>
        <a:xfrm rot="5400000">
          <a:off x="3653633" y="-1475924"/>
          <a:ext cx="887476" cy="6283255"/>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7800" tIns="15875" rIns="15875" bIns="15875" numCol="1" spcCol="1270" anchor="ctr" anchorCtr="0">
          <a:noAutofit/>
        </a:bodyPr>
        <a:lstStyle/>
        <a:p>
          <a:pPr marL="228600" lvl="1" indent="-228600" algn="l" defTabSz="1111250">
            <a:lnSpc>
              <a:spcPct val="90000"/>
            </a:lnSpc>
            <a:spcBef>
              <a:spcPct val="0"/>
            </a:spcBef>
            <a:spcAft>
              <a:spcPct val="15000"/>
            </a:spcAft>
            <a:buChar char="••"/>
          </a:pPr>
          <a:r>
            <a:rPr lang="en-US" sz="2500" kern="1200" dirty="0" err="1" smtClean="0"/>
            <a:t>Perencanaan</a:t>
          </a:r>
          <a:r>
            <a:rPr lang="en-US" sz="2500" kern="1200" dirty="0" smtClean="0"/>
            <a:t> </a:t>
          </a:r>
          <a:endParaRPr lang="en-US" sz="2500" kern="1200" dirty="0"/>
        </a:p>
        <a:p>
          <a:pPr marL="228600" lvl="1" indent="-228600" algn="l" defTabSz="1111250">
            <a:lnSpc>
              <a:spcPct val="90000"/>
            </a:lnSpc>
            <a:spcBef>
              <a:spcPct val="0"/>
            </a:spcBef>
            <a:spcAft>
              <a:spcPct val="15000"/>
            </a:spcAft>
            <a:buChar char="••"/>
          </a:pPr>
          <a:r>
            <a:rPr lang="en-US" sz="2500" kern="1200" dirty="0" err="1" smtClean="0"/>
            <a:t>Penganggaran</a:t>
          </a:r>
          <a:endParaRPr lang="en-US" sz="2500" kern="1200" dirty="0"/>
        </a:p>
      </dsp:txBody>
      <dsp:txXfrm rot="-5400000">
        <a:off x="955744" y="1265288"/>
        <a:ext cx="6239932" cy="800830"/>
      </dsp:txXfrm>
    </dsp:sp>
    <dsp:sp modelId="{95A22788-8639-7140-9DD9-5B953962C345}">
      <dsp:nvSpPr>
        <dsp:cNvPr id="0" name=""/>
        <dsp:cNvSpPr/>
      </dsp:nvSpPr>
      <dsp:spPr>
        <a:xfrm rot="5400000">
          <a:off x="-204802" y="2646688"/>
          <a:ext cx="1365349" cy="955744"/>
        </a:xfrm>
        <a:prstGeom prst="chevron">
          <a:avLst/>
        </a:prstGeom>
        <a:gradFill rotWithShape="0">
          <a:gsLst>
            <a:gs pos="0">
              <a:schemeClr val="accent1">
                <a:hueOff val="0"/>
                <a:satOff val="0"/>
                <a:lumOff val="0"/>
                <a:alphaOff val="0"/>
                <a:tint val="92000"/>
                <a:satMod val="170000"/>
              </a:schemeClr>
            </a:gs>
            <a:gs pos="15000">
              <a:schemeClr val="accent1">
                <a:hueOff val="0"/>
                <a:satOff val="0"/>
                <a:lumOff val="0"/>
                <a:alphaOff val="0"/>
                <a:tint val="92000"/>
                <a:shade val="99000"/>
                <a:satMod val="170000"/>
              </a:schemeClr>
            </a:gs>
            <a:gs pos="62000">
              <a:schemeClr val="accent1">
                <a:hueOff val="0"/>
                <a:satOff val="0"/>
                <a:lumOff val="0"/>
                <a:alphaOff val="0"/>
                <a:tint val="96000"/>
                <a:shade val="80000"/>
                <a:satMod val="170000"/>
              </a:schemeClr>
            </a:gs>
            <a:gs pos="97000">
              <a:schemeClr val="accent1">
                <a:hueOff val="0"/>
                <a:satOff val="0"/>
                <a:lumOff val="0"/>
                <a:alphaOff val="0"/>
                <a:tint val="98000"/>
                <a:shade val="63000"/>
                <a:satMod val="170000"/>
              </a:schemeClr>
            </a:gs>
            <a:gs pos="100000">
              <a:schemeClr val="accent1">
                <a:hueOff val="0"/>
                <a:satOff val="0"/>
                <a:lumOff val="0"/>
                <a:alphaOff val="0"/>
                <a:shade val="62000"/>
                <a:satMod val="170000"/>
              </a:schemeClr>
            </a:gs>
          </a:gsLst>
          <a:path path="circle">
            <a:fillToRect l="50000" t="50000" r="50000" b="50000"/>
          </a:path>
        </a:gradFill>
        <a:ln w="9525" cap="flat" cmpd="sng" algn="ctr">
          <a:solidFill>
            <a:schemeClr val="accent1">
              <a:hueOff val="0"/>
              <a:satOff val="0"/>
              <a:lumOff val="0"/>
              <a:alphaOff val="0"/>
            </a:schemeClr>
          </a:solidFill>
          <a:prstDash val="solid"/>
        </a:ln>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accent1">
              <a:hueOff val="0"/>
              <a:satOff val="0"/>
              <a:lumOff val="0"/>
              <a:alphaOff val="0"/>
              <a:shade val="80000"/>
            </a:schemeClr>
          </a:contourClr>
        </a:sp3d>
      </dsp:spPr>
      <dsp:style>
        <a:lnRef idx="1">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smtClean="0"/>
            <a:t>3</a:t>
          </a:r>
          <a:endParaRPr lang="en-US" sz="2600" kern="1200" dirty="0"/>
        </a:p>
      </dsp:txBody>
      <dsp:txXfrm rot="-5400000">
        <a:off x="1" y="2919757"/>
        <a:ext cx="955744" cy="409605"/>
      </dsp:txXfrm>
    </dsp:sp>
    <dsp:sp modelId="{4A2E4FB9-B755-4047-97F6-D2192D3317D7}">
      <dsp:nvSpPr>
        <dsp:cNvPr id="0" name=""/>
        <dsp:cNvSpPr/>
      </dsp:nvSpPr>
      <dsp:spPr>
        <a:xfrm rot="5400000">
          <a:off x="3653633" y="-256003"/>
          <a:ext cx="887476" cy="6283255"/>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7800" tIns="15875" rIns="15875" bIns="15875" numCol="1" spcCol="1270" anchor="ctr" anchorCtr="0">
          <a:noAutofit/>
        </a:bodyPr>
        <a:lstStyle/>
        <a:p>
          <a:pPr marL="228600" lvl="1" indent="-228600" algn="l" defTabSz="1111250">
            <a:lnSpc>
              <a:spcPct val="90000"/>
            </a:lnSpc>
            <a:spcBef>
              <a:spcPct val="0"/>
            </a:spcBef>
            <a:spcAft>
              <a:spcPct val="15000"/>
            </a:spcAft>
            <a:buChar char="••"/>
          </a:pPr>
          <a:r>
            <a:rPr lang="en-US" sz="2500" kern="1200" dirty="0" err="1" smtClean="0"/>
            <a:t>Pelaksanaan</a:t>
          </a:r>
          <a:endParaRPr lang="en-US" sz="2500" kern="1200" dirty="0"/>
        </a:p>
        <a:p>
          <a:pPr marL="228600" lvl="1" indent="-228600" algn="l" defTabSz="1111250">
            <a:lnSpc>
              <a:spcPct val="90000"/>
            </a:lnSpc>
            <a:spcBef>
              <a:spcPct val="0"/>
            </a:spcBef>
            <a:spcAft>
              <a:spcPct val="15000"/>
            </a:spcAft>
            <a:buChar char="••"/>
          </a:pPr>
          <a:r>
            <a:rPr lang="en-US" sz="2500" kern="1200" dirty="0" err="1" smtClean="0"/>
            <a:t>Pemantauan</a:t>
          </a:r>
          <a:endParaRPr lang="en-US" sz="2500" kern="1200" dirty="0"/>
        </a:p>
      </dsp:txBody>
      <dsp:txXfrm rot="-5400000">
        <a:off x="955744" y="2485209"/>
        <a:ext cx="6239932" cy="800830"/>
      </dsp:txXfrm>
    </dsp:sp>
    <dsp:sp modelId="{554440F3-DFE5-E74C-A3FB-5F183FB7A802}">
      <dsp:nvSpPr>
        <dsp:cNvPr id="0" name=""/>
        <dsp:cNvSpPr/>
      </dsp:nvSpPr>
      <dsp:spPr>
        <a:xfrm rot="5400000">
          <a:off x="-204802" y="3866608"/>
          <a:ext cx="1365349" cy="955744"/>
        </a:xfrm>
        <a:prstGeom prst="chevron">
          <a:avLst/>
        </a:prstGeom>
        <a:gradFill rotWithShape="0">
          <a:gsLst>
            <a:gs pos="0">
              <a:schemeClr val="accent1">
                <a:hueOff val="0"/>
                <a:satOff val="0"/>
                <a:lumOff val="0"/>
                <a:alphaOff val="0"/>
                <a:tint val="92000"/>
                <a:satMod val="170000"/>
              </a:schemeClr>
            </a:gs>
            <a:gs pos="15000">
              <a:schemeClr val="accent1">
                <a:hueOff val="0"/>
                <a:satOff val="0"/>
                <a:lumOff val="0"/>
                <a:alphaOff val="0"/>
                <a:tint val="92000"/>
                <a:shade val="99000"/>
                <a:satMod val="170000"/>
              </a:schemeClr>
            </a:gs>
            <a:gs pos="62000">
              <a:schemeClr val="accent1">
                <a:hueOff val="0"/>
                <a:satOff val="0"/>
                <a:lumOff val="0"/>
                <a:alphaOff val="0"/>
                <a:tint val="96000"/>
                <a:shade val="80000"/>
                <a:satMod val="170000"/>
              </a:schemeClr>
            </a:gs>
            <a:gs pos="97000">
              <a:schemeClr val="accent1">
                <a:hueOff val="0"/>
                <a:satOff val="0"/>
                <a:lumOff val="0"/>
                <a:alphaOff val="0"/>
                <a:tint val="98000"/>
                <a:shade val="63000"/>
                <a:satMod val="170000"/>
              </a:schemeClr>
            </a:gs>
            <a:gs pos="100000">
              <a:schemeClr val="accent1">
                <a:hueOff val="0"/>
                <a:satOff val="0"/>
                <a:lumOff val="0"/>
                <a:alphaOff val="0"/>
                <a:shade val="62000"/>
                <a:satMod val="170000"/>
              </a:schemeClr>
            </a:gs>
          </a:gsLst>
          <a:path path="circle">
            <a:fillToRect l="50000" t="50000" r="50000" b="50000"/>
          </a:path>
        </a:gradFill>
        <a:ln w="9525" cap="flat" cmpd="sng" algn="ctr">
          <a:solidFill>
            <a:schemeClr val="accent1">
              <a:hueOff val="0"/>
              <a:satOff val="0"/>
              <a:lumOff val="0"/>
              <a:alphaOff val="0"/>
            </a:schemeClr>
          </a:solidFill>
          <a:prstDash val="solid"/>
        </a:ln>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accent1">
              <a:hueOff val="0"/>
              <a:satOff val="0"/>
              <a:lumOff val="0"/>
              <a:alphaOff val="0"/>
              <a:shade val="80000"/>
            </a:schemeClr>
          </a:contourClr>
        </a:sp3d>
      </dsp:spPr>
      <dsp:style>
        <a:lnRef idx="1">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smtClean="0"/>
            <a:t>4</a:t>
          </a:r>
          <a:endParaRPr lang="en-US" sz="2600" kern="1200" dirty="0"/>
        </a:p>
      </dsp:txBody>
      <dsp:txXfrm rot="-5400000">
        <a:off x="1" y="4139677"/>
        <a:ext cx="955744" cy="409605"/>
      </dsp:txXfrm>
    </dsp:sp>
    <dsp:sp modelId="{085FD530-3A2F-BB48-AD31-978183629D73}">
      <dsp:nvSpPr>
        <dsp:cNvPr id="0" name=""/>
        <dsp:cNvSpPr/>
      </dsp:nvSpPr>
      <dsp:spPr>
        <a:xfrm rot="5400000">
          <a:off x="3653633" y="963916"/>
          <a:ext cx="887476" cy="6283255"/>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7800" tIns="15875" rIns="15875" bIns="15875" numCol="1" spcCol="1270" anchor="ctr" anchorCtr="0">
          <a:noAutofit/>
        </a:bodyPr>
        <a:lstStyle/>
        <a:p>
          <a:pPr marL="228600" lvl="1" indent="-228600" algn="l" defTabSz="1111250">
            <a:lnSpc>
              <a:spcPct val="90000"/>
            </a:lnSpc>
            <a:spcBef>
              <a:spcPct val="0"/>
            </a:spcBef>
            <a:spcAft>
              <a:spcPct val="15000"/>
            </a:spcAft>
            <a:buChar char="••"/>
          </a:pPr>
          <a:r>
            <a:rPr lang="en-US" sz="2500" kern="1200" dirty="0" err="1" smtClean="0"/>
            <a:t>Evaluasi</a:t>
          </a:r>
          <a:endParaRPr lang="en-US" sz="2500" kern="1200" dirty="0"/>
        </a:p>
      </dsp:txBody>
      <dsp:txXfrm rot="-5400000">
        <a:off x="955744" y="3705129"/>
        <a:ext cx="6239932" cy="80083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313CC3-94CC-466C-87E7-4C5FDBF46951}">
      <dsp:nvSpPr>
        <dsp:cNvPr id="0" name=""/>
        <dsp:cNvSpPr/>
      </dsp:nvSpPr>
      <dsp:spPr>
        <a:xfrm>
          <a:off x="3274706" y="415"/>
          <a:ext cx="4912059" cy="1618859"/>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65" tIns="12065" rIns="12065" bIns="12065" numCol="1" spcCol="1270" anchor="t" anchorCtr="0">
          <a:noAutofit/>
        </a:bodyPr>
        <a:lstStyle/>
        <a:p>
          <a:pPr marL="171450" lvl="1" indent="-171450" algn="l" defTabSz="844550">
            <a:lnSpc>
              <a:spcPct val="90000"/>
            </a:lnSpc>
            <a:spcBef>
              <a:spcPct val="0"/>
            </a:spcBef>
            <a:spcAft>
              <a:spcPct val="15000"/>
            </a:spcAft>
            <a:buChar char="••"/>
          </a:pPr>
          <a:r>
            <a:rPr lang="id-ID" sz="1900" kern="1200" dirty="0" smtClean="0"/>
            <a:t>PEMDES, TOKOH MASYARAKAT, RT/RW, PKK, TOKOH AGAMA, ANAK – ANAK, PERWAKILAN PENDIDIK DI WILAYAH DESA GUNEM  DARI SD S/D SLTA</a:t>
          </a:r>
          <a:endParaRPr lang="id-ID" sz="1900" kern="1200" dirty="0"/>
        </a:p>
      </dsp:txBody>
      <dsp:txXfrm>
        <a:off x="3274706" y="202772"/>
        <a:ext cx="4304987" cy="1214145"/>
      </dsp:txXfrm>
    </dsp:sp>
    <dsp:sp modelId="{4F7D9DCF-7C2C-4106-84E4-15ABA6DB39DF}">
      <dsp:nvSpPr>
        <dsp:cNvPr id="0" name=""/>
        <dsp:cNvSpPr/>
      </dsp:nvSpPr>
      <dsp:spPr>
        <a:xfrm>
          <a:off x="0" y="415"/>
          <a:ext cx="3274706" cy="161885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id-ID" sz="2400" kern="1200" dirty="0" smtClean="0"/>
            <a:t>SOSIALISASI TENTANG HAK DAN PERLINDUNGAN ANAK </a:t>
          </a:r>
          <a:endParaRPr lang="id-ID" sz="2400" kern="1200" dirty="0"/>
        </a:p>
      </dsp:txBody>
      <dsp:txXfrm>
        <a:off x="79026" y="79441"/>
        <a:ext cx="3116654" cy="1460807"/>
      </dsp:txXfrm>
    </dsp:sp>
    <dsp:sp modelId="{DF8B4D57-942A-4C4F-9E3C-A9B0D9264510}">
      <dsp:nvSpPr>
        <dsp:cNvPr id="0" name=""/>
        <dsp:cNvSpPr/>
      </dsp:nvSpPr>
      <dsp:spPr>
        <a:xfrm>
          <a:off x="3274706" y="1781160"/>
          <a:ext cx="4912059" cy="1618859"/>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65" tIns="12065" rIns="12065" bIns="12065" numCol="1" spcCol="1270" anchor="t" anchorCtr="0">
          <a:noAutofit/>
        </a:bodyPr>
        <a:lstStyle/>
        <a:p>
          <a:pPr marL="171450" lvl="1" indent="-171450" algn="l" defTabSz="844550">
            <a:lnSpc>
              <a:spcPct val="90000"/>
            </a:lnSpc>
            <a:spcBef>
              <a:spcPct val="0"/>
            </a:spcBef>
            <a:spcAft>
              <a:spcPct val="15000"/>
            </a:spcAft>
            <a:buChar char="••"/>
          </a:pPr>
          <a:r>
            <a:rPr lang="id-ID" sz="1900" kern="1200" dirty="0" smtClean="0"/>
            <a:t>PEMDES, TOKOH MASYARAKAT, RT/RW, PKK, TOKOH AGAMA, ANAK – ANAK, PERWAKILAN PENDIDIK DI WILAYAH DESA GUNEM  DARI SD S/D SLTA</a:t>
          </a:r>
          <a:endParaRPr lang="id-ID" sz="1900" kern="1200" dirty="0"/>
        </a:p>
      </dsp:txBody>
      <dsp:txXfrm>
        <a:off x="3274706" y="1983517"/>
        <a:ext cx="4304987" cy="1214145"/>
      </dsp:txXfrm>
    </dsp:sp>
    <dsp:sp modelId="{601A295C-3B77-4ED7-824E-A23CDBA1B0DF}">
      <dsp:nvSpPr>
        <dsp:cNvPr id="0" name=""/>
        <dsp:cNvSpPr/>
      </dsp:nvSpPr>
      <dsp:spPr>
        <a:xfrm>
          <a:off x="0" y="1781160"/>
          <a:ext cx="3274706" cy="161885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id-ID" sz="2400" kern="1200" dirty="0" smtClean="0"/>
            <a:t>DISKUSI TENTANG KONDISI DAN SITUASI ANAK DI DESA GUNEM</a:t>
          </a:r>
          <a:endParaRPr lang="id-ID" sz="2400" kern="1200" dirty="0"/>
        </a:p>
      </dsp:txBody>
      <dsp:txXfrm>
        <a:off x="79026" y="1860186"/>
        <a:ext cx="3116654" cy="146080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2AF90F-BE06-41F4-BF21-5BF008CECD90}">
      <dsp:nvSpPr>
        <dsp:cNvPr id="0" name=""/>
        <dsp:cNvSpPr/>
      </dsp:nvSpPr>
      <dsp:spPr>
        <a:xfrm>
          <a:off x="3291839" y="102202"/>
          <a:ext cx="4937760" cy="568191"/>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id-ID" sz="2000" kern="1200" dirty="0" smtClean="0"/>
            <a:t>Bersama Lindungi anak</a:t>
          </a:r>
          <a:endParaRPr lang="id-ID" sz="2000" kern="1200" dirty="0"/>
        </a:p>
      </dsp:txBody>
      <dsp:txXfrm>
        <a:off x="3291839" y="173226"/>
        <a:ext cx="4724688" cy="426143"/>
      </dsp:txXfrm>
    </dsp:sp>
    <dsp:sp modelId="{D7DBC14C-BF17-4632-BEB7-AAE95F645321}">
      <dsp:nvSpPr>
        <dsp:cNvPr id="0" name=""/>
        <dsp:cNvSpPr/>
      </dsp:nvSpPr>
      <dsp:spPr>
        <a:xfrm>
          <a:off x="0" y="2106"/>
          <a:ext cx="3291840" cy="76838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72390" rIns="144780" bIns="72390" numCol="1" spcCol="1270" anchor="ctr" anchorCtr="0">
          <a:noAutofit/>
        </a:bodyPr>
        <a:lstStyle/>
        <a:p>
          <a:pPr lvl="0" algn="ctr" defTabSz="1689100">
            <a:lnSpc>
              <a:spcPct val="90000"/>
            </a:lnSpc>
            <a:spcBef>
              <a:spcPct val="0"/>
            </a:spcBef>
            <a:spcAft>
              <a:spcPct val="35000"/>
            </a:spcAft>
          </a:pPr>
          <a:r>
            <a:rPr lang="id-ID" sz="3800" kern="1200" dirty="0" smtClean="0"/>
            <a:t>VISI</a:t>
          </a:r>
          <a:endParaRPr lang="id-ID" sz="3800" kern="1200" dirty="0"/>
        </a:p>
      </dsp:txBody>
      <dsp:txXfrm>
        <a:off x="37509" y="39615"/>
        <a:ext cx="3216822" cy="693364"/>
      </dsp:txXfrm>
    </dsp:sp>
    <dsp:sp modelId="{BBB9F0C8-12A8-40FF-AF63-37AF92BDAEBC}">
      <dsp:nvSpPr>
        <dsp:cNvPr id="0" name=""/>
        <dsp:cNvSpPr/>
      </dsp:nvSpPr>
      <dsp:spPr>
        <a:xfrm>
          <a:off x="3291839" y="1111704"/>
          <a:ext cx="4937760" cy="3412151"/>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id-ID" sz="2000" kern="1200" dirty="0" smtClean="0"/>
            <a:t>Meningkatkan kapasitas pengurus KPAD ttg PA</a:t>
          </a:r>
          <a:endParaRPr lang="id-ID" sz="2000" kern="1200" dirty="0"/>
        </a:p>
        <a:p>
          <a:pPr marL="228600" lvl="1" indent="-228600" algn="l" defTabSz="889000">
            <a:lnSpc>
              <a:spcPct val="90000"/>
            </a:lnSpc>
            <a:spcBef>
              <a:spcPct val="0"/>
            </a:spcBef>
            <a:spcAft>
              <a:spcPct val="15000"/>
            </a:spcAft>
            <a:buChar char="••"/>
          </a:pPr>
          <a:r>
            <a:rPr lang="id-ID" sz="2000" kern="1200" dirty="0" smtClean="0"/>
            <a:t>Meningkatkan kesadaran masyarakat ttg hak-hak anak</a:t>
          </a:r>
          <a:endParaRPr lang="id-ID" sz="2000" kern="1200" dirty="0"/>
        </a:p>
        <a:p>
          <a:pPr marL="228600" lvl="1" indent="-228600" algn="l" defTabSz="889000">
            <a:lnSpc>
              <a:spcPct val="90000"/>
            </a:lnSpc>
            <a:spcBef>
              <a:spcPct val="0"/>
            </a:spcBef>
            <a:spcAft>
              <a:spcPct val="15000"/>
            </a:spcAft>
            <a:buChar char="••"/>
          </a:pPr>
          <a:r>
            <a:rPr lang="id-ID" sz="2000" kern="1200" dirty="0" smtClean="0"/>
            <a:t>Meningkatkan hub. Kerjasama dengan pihak lain</a:t>
          </a:r>
          <a:endParaRPr lang="id-ID" sz="2000" kern="1200" dirty="0"/>
        </a:p>
        <a:p>
          <a:pPr marL="228600" lvl="1" indent="-228600" algn="l" defTabSz="889000">
            <a:lnSpc>
              <a:spcPct val="90000"/>
            </a:lnSpc>
            <a:spcBef>
              <a:spcPct val="0"/>
            </a:spcBef>
            <a:spcAft>
              <a:spcPct val="15000"/>
            </a:spcAft>
            <a:buChar char="••"/>
          </a:pPr>
          <a:r>
            <a:rPr lang="id-ID" sz="2000" kern="1200" dirty="0" smtClean="0"/>
            <a:t>Meningkatkan partisipasi anak</a:t>
          </a:r>
          <a:endParaRPr lang="id-ID" sz="2000" kern="1200" dirty="0"/>
        </a:p>
        <a:p>
          <a:pPr marL="228600" lvl="1" indent="-228600" algn="l" defTabSz="889000">
            <a:lnSpc>
              <a:spcPct val="90000"/>
            </a:lnSpc>
            <a:spcBef>
              <a:spcPct val="0"/>
            </a:spcBef>
            <a:spcAft>
              <a:spcPct val="15000"/>
            </a:spcAft>
            <a:buChar char="••"/>
          </a:pPr>
          <a:r>
            <a:rPr lang="id-ID" sz="2000" kern="1200" dirty="0" smtClean="0"/>
            <a:t>Meningkatkan kemampuan FAD</a:t>
          </a:r>
          <a:endParaRPr lang="id-ID" sz="2000" kern="1200" dirty="0"/>
        </a:p>
      </dsp:txBody>
      <dsp:txXfrm>
        <a:off x="3291839" y="1538223"/>
        <a:ext cx="3658203" cy="2559113"/>
      </dsp:txXfrm>
    </dsp:sp>
    <dsp:sp modelId="{16151A9E-873D-494C-A49F-E0C4DEEE5ADC}">
      <dsp:nvSpPr>
        <dsp:cNvPr id="0" name=""/>
        <dsp:cNvSpPr/>
      </dsp:nvSpPr>
      <dsp:spPr>
        <a:xfrm>
          <a:off x="0" y="1111704"/>
          <a:ext cx="3291840" cy="341215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72390" rIns="144780" bIns="72390" numCol="1" spcCol="1270" anchor="ctr" anchorCtr="0">
          <a:noAutofit/>
        </a:bodyPr>
        <a:lstStyle/>
        <a:p>
          <a:pPr lvl="0" algn="ctr" defTabSz="1689100">
            <a:lnSpc>
              <a:spcPct val="90000"/>
            </a:lnSpc>
            <a:spcBef>
              <a:spcPct val="0"/>
            </a:spcBef>
            <a:spcAft>
              <a:spcPct val="35000"/>
            </a:spcAft>
          </a:pPr>
          <a:r>
            <a:rPr lang="id-ID" sz="3800" kern="1200" dirty="0" smtClean="0"/>
            <a:t>MISI</a:t>
          </a:r>
          <a:endParaRPr lang="id-ID" sz="3800" kern="1200" dirty="0"/>
        </a:p>
      </dsp:txBody>
      <dsp:txXfrm>
        <a:off x="160694" y="1272398"/>
        <a:ext cx="2970452" cy="3090763"/>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028D6D9-4DE1-49A8-ACA4-BCD4AAC9771F}" type="datetimeFigureOut">
              <a:rPr lang="id-ID" smtClean="0"/>
              <a:t>05/10/2018</a:t>
            </a:fld>
            <a:endParaRPr lang="id-ID"/>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610DFE9-2EB6-411A-A27C-135502E9E440}" type="slidenum">
              <a:rPr lang="id-ID" smtClean="0"/>
              <a:t>‹#›</a:t>
            </a:fld>
            <a:endParaRPr lang="id-ID"/>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7B3D6D-60B9-2043-AF91-718962DFFB6E}" type="datetimeFigureOut">
              <a:rPr lang="en-US" smtClean="0"/>
              <a:pPr/>
              <a:t>10/5/2018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70BABA-6F49-9B4A-9BCA-ED86231321F9}" type="slidenum">
              <a:rPr lang="en-US" smtClean="0"/>
              <a:pPr/>
              <a:t>‹#›</a:t>
            </a:fld>
            <a:endParaRPr lang="en-US"/>
          </a:p>
        </p:txBody>
      </p:sp>
    </p:spTree>
    <p:extLst>
      <p:ext uri="{BB962C8B-B14F-4D97-AF65-F5344CB8AC3E}">
        <p14:creationId xmlns:p14="http://schemas.microsoft.com/office/powerpoint/2010/main" xmlns="" val="261704101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A6048DA7-85E6-4B90-AACF-989D547173B2}" type="datetimeFigureOut">
              <a:rPr lang="en-US" smtClean="0"/>
              <a:pPr/>
              <a:t>10/5/2018</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5A36A967-9736-496E-BF6E-FB5438406F1F}"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6048DA7-85E6-4B90-AACF-989D547173B2}" type="datetimeFigureOut">
              <a:rPr lang="en-US" smtClean="0"/>
              <a:pPr/>
              <a:t>10/5/2018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A36A967-9736-496E-BF6E-FB5438406F1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6048DA7-85E6-4B90-AACF-989D547173B2}" type="datetimeFigureOut">
              <a:rPr lang="en-US" smtClean="0"/>
              <a:pPr/>
              <a:t>10/5/2018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A36A967-9736-496E-BF6E-FB5438406F1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6048DA7-85E6-4B90-AACF-989D547173B2}" type="datetimeFigureOut">
              <a:rPr lang="en-US" smtClean="0"/>
              <a:pPr/>
              <a:t>10/5/2018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A36A967-9736-496E-BF6E-FB5438406F1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6048DA7-85E6-4B90-AACF-989D547173B2}" type="datetimeFigureOut">
              <a:rPr lang="en-US" smtClean="0"/>
              <a:pPr/>
              <a:t>10/5/2018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A36A967-9736-496E-BF6E-FB5438406F1F}"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6048DA7-85E6-4B90-AACF-989D547173B2}" type="datetimeFigureOut">
              <a:rPr lang="en-US" smtClean="0"/>
              <a:pPr/>
              <a:t>10/5/2018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A36A967-9736-496E-BF6E-FB5438406F1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6048DA7-85E6-4B90-AACF-989D547173B2}" type="datetimeFigureOut">
              <a:rPr lang="en-US" smtClean="0"/>
              <a:pPr/>
              <a:t>10/5/2018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A36A967-9736-496E-BF6E-FB5438406F1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6048DA7-85E6-4B90-AACF-989D547173B2}" type="datetimeFigureOut">
              <a:rPr lang="en-US" smtClean="0"/>
              <a:pPr/>
              <a:t>10/5/2018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A36A967-9736-496E-BF6E-FB5438406F1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A6048DA7-85E6-4B90-AACF-989D547173B2}" type="datetimeFigureOut">
              <a:rPr lang="en-US" smtClean="0"/>
              <a:pPr/>
              <a:t>10/5/2018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A36A967-9736-496E-BF6E-FB5438406F1F}"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6048DA7-85E6-4B90-AACF-989D547173B2}" type="datetimeFigureOut">
              <a:rPr lang="en-US" smtClean="0"/>
              <a:pPr/>
              <a:t>10/5/2018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A36A967-9736-496E-BF6E-FB5438406F1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A6048DA7-85E6-4B90-AACF-989D547173B2}" type="datetimeFigureOut">
              <a:rPr lang="en-US" smtClean="0"/>
              <a:pPr/>
              <a:t>10/5/2018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A36A967-9736-496E-BF6E-FB5438406F1F}"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Drag picture to placeholder or click icon to add</a:t>
            </a:r>
            <a:endParaRPr kumimoji="0" lang="en-US" dirty="0"/>
          </a:p>
        </p:txBody>
      </p:sp>
      <p:sp>
        <p:nvSpPr>
          <p:cNvPr id="9" name="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6048DA7-85E6-4B90-AACF-989D547173B2}" type="datetimeFigureOut">
              <a:rPr lang="en-US" smtClean="0"/>
              <a:pPr/>
              <a:t>10/5/2018</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A36A967-9736-496E-BF6E-FB5438406F1F}"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8" Type="http://schemas.openxmlformats.org/officeDocument/2006/relationships/diagramQuickStyle" Target="../diagrams/quickStyle3.xml"/><Relationship Id="rId3" Type="http://schemas.openxmlformats.org/officeDocument/2006/relationships/diagramLayout" Target="../diagrams/layout2.xml"/><Relationship Id="rId7" Type="http://schemas.openxmlformats.org/officeDocument/2006/relationships/diagramLayout" Target="../diagrams/layout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openxmlformats.org/officeDocument/2006/relationships/diagramData" Target="../diagrams/data3.xml"/><Relationship Id="rId5" Type="http://schemas.openxmlformats.org/officeDocument/2006/relationships/diagramColors" Target="../diagrams/colors2.xml"/><Relationship Id="rId10" Type="http://schemas.microsoft.com/office/2007/relationships/diagramDrawing" Target="../diagrams/drawing3.xml"/><Relationship Id="rId4" Type="http://schemas.openxmlformats.org/officeDocument/2006/relationships/diagramQuickStyle" Target="../diagrams/quickStyle2.xml"/><Relationship Id="rId9" Type="http://schemas.openxmlformats.org/officeDocument/2006/relationships/diagramColors" Target="../diagrams/colors3.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FOTO &amp; LOGO\LOGO RESKRIM\LOGO SAT RESKRIM.png"/>
          <p:cNvPicPr>
            <a:picLocks noChangeAspect="1" noChangeArrowheads="1"/>
          </p:cNvPicPr>
          <p:nvPr/>
        </p:nvPicPr>
        <p:blipFill>
          <a:blip r:embed="rId2"/>
          <a:srcRect l="35959" r="36962" b="78125"/>
          <a:stretch>
            <a:fillRect/>
          </a:stretch>
        </p:blipFill>
        <p:spPr bwMode="auto">
          <a:xfrm>
            <a:off x="714348" y="142852"/>
            <a:ext cx="2643206" cy="1857364"/>
          </a:xfrm>
          <a:prstGeom prst="rect">
            <a:avLst/>
          </a:prstGeom>
          <a:noFill/>
        </p:spPr>
      </p:pic>
      <p:sp>
        <p:nvSpPr>
          <p:cNvPr id="8" name="Title 3"/>
          <p:cNvSpPr txBox="1">
            <a:spLocks/>
          </p:cNvSpPr>
          <p:nvPr/>
        </p:nvSpPr>
        <p:spPr>
          <a:xfrm>
            <a:off x="1643042" y="2071678"/>
            <a:ext cx="6838968" cy="2071702"/>
          </a:xfrm>
          <a:prstGeom prst="rect">
            <a:avLst/>
          </a:prstGeom>
        </p:spPr>
        <p:txBody>
          <a:bodyPr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d-ID" sz="3600" b="1" i="0" u="none" strike="noStrike" kern="1200" cap="none" spc="0" normalizeH="0" baseline="0" noProof="0" dirty="0" smtClean="0">
                <a:ln>
                  <a:noFill/>
                </a:ln>
                <a:solidFill>
                  <a:schemeClr val="bg2">
                    <a:lumMod val="10000"/>
                  </a:schemeClr>
                </a:solidFill>
                <a:effectLst>
                  <a:outerShdw blurRad="50000" dist="30000" dir="5400000" algn="tl" rotWithShape="0">
                    <a:srgbClr val="000000">
                      <a:alpha val="30000"/>
                    </a:srgbClr>
                  </a:outerShdw>
                </a:effectLst>
                <a:uLnTx/>
                <a:uFillTx/>
                <a:latin typeface="+mj-lt"/>
                <a:ea typeface="+mj-ea"/>
                <a:cs typeface="+mj-cs"/>
              </a:rPr>
              <a:t>Perlindungan</a:t>
            </a:r>
            <a:r>
              <a:rPr kumimoji="0" lang="id-ID" sz="3200" b="1" i="0" u="none" strike="noStrike" kern="1200" cap="none" spc="0" normalizeH="0" baseline="0" noProof="0" dirty="0" smtClean="0">
                <a:ln>
                  <a:noFill/>
                </a:ln>
                <a:solidFill>
                  <a:schemeClr val="bg2">
                    <a:lumMod val="10000"/>
                  </a:schemeClr>
                </a:solidFill>
                <a:effectLst>
                  <a:outerShdw blurRad="50000" dist="30000" dir="5400000" algn="tl" rotWithShape="0">
                    <a:srgbClr val="000000">
                      <a:alpha val="30000"/>
                    </a:srgbClr>
                  </a:outerShdw>
                </a:effectLst>
                <a:uLnTx/>
                <a:uFillTx/>
                <a:latin typeface="+mj-lt"/>
                <a:ea typeface="+mj-ea"/>
                <a:cs typeface="+mj-cs"/>
              </a:rPr>
              <a:t> Anak Berdasarkan  UU R.I Nomor 23 tahun 2002  </a:t>
            </a:r>
            <a:endParaRPr kumimoji="0" lang="en-US" sz="3200" b="0" i="0" u="none" strike="noStrike" kern="1200" cap="none" spc="0" normalizeH="0" baseline="0" noProof="0" dirty="0">
              <a:ln>
                <a:noFill/>
              </a:ln>
              <a:solidFill>
                <a:schemeClr val="bg2">
                  <a:lumMod val="10000"/>
                </a:schemeClr>
              </a:solidFill>
              <a:effectLst>
                <a:outerShdw blurRad="50000" dist="30000" dir="5400000" algn="tl" rotWithShape="0">
                  <a:srgbClr val="000000">
                    <a:alpha val="30000"/>
                  </a:srgbClr>
                </a:outerShdw>
              </a:effectLst>
              <a:uLnTx/>
              <a:uFillTx/>
              <a:latin typeface="+mj-lt"/>
              <a:ea typeface="+mj-ea"/>
              <a:cs typeface="+mj-cs"/>
            </a:endParaRPr>
          </a:p>
        </p:txBody>
      </p:sp>
      <p:sp>
        <p:nvSpPr>
          <p:cNvPr id="9" name="Title 3"/>
          <p:cNvSpPr txBox="1">
            <a:spLocks/>
          </p:cNvSpPr>
          <p:nvPr/>
        </p:nvSpPr>
        <p:spPr>
          <a:xfrm>
            <a:off x="2857488" y="-214338"/>
            <a:ext cx="6072198" cy="2500330"/>
          </a:xfrm>
          <a:prstGeom prst="rect">
            <a:avLst/>
          </a:prstGeom>
        </p:spPr>
        <p:txBody>
          <a:bodyPr anchor="ctr">
            <a:noAutofit/>
          </a:bodyPr>
          <a:lstStyle/>
          <a:p>
            <a:pPr marL="0" marR="0" lvl="0" indent="0" algn="ctr" defTabSz="914400" rtl="0" eaLnBrk="1" fontAlgn="auto" latinLnBrk="0" hangingPunct="1">
              <a:lnSpc>
                <a:spcPct val="150000"/>
              </a:lnSpc>
              <a:spcBef>
                <a:spcPct val="0"/>
              </a:spcBef>
              <a:spcAft>
                <a:spcPts val="0"/>
              </a:spcAft>
              <a:buClrTx/>
              <a:buSzTx/>
              <a:buFontTx/>
              <a:buNone/>
              <a:tabLst/>
              <a:defRPr/>
            </a:pPr>
            <a:r>
              <a:rPr lang="id-ID" sz="2000" b="1"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KEPOLISIAN NEGARA REPUBLIK INDONESIA </a:t>
            </a:r>
          </a:p>
          <a:p>
            <a:pPr marL="0" marR="0" lvl="0" indent="0" algn="ctr" defTabSz="914400" rtl="0" eaLnBrk="1" fontAlgn="auto" latinLnBrk="0" hangingPunct="1">
              <a:lnSpc>
                <a:spcPct val="150000"/>
              </a:lnSpc>
              <a:spcBef>
                <a:spcPct val="0"/>
              </a:spcBef>
              <a:spcAft>
                <a:spcPts val="0"/>
              </a:spcAft>
              <a:buClrTx/>
              <a:buSzTx/>
              <a:buFontTx/>
              <a:buNone/>
              <a:tabLst/>
              <a:defRPr/>
            </a:pPr>
            <a:r>
              <a:rPr kumimoji="0" lang="id-ID" sz="2000" b="1" i="0" u="none" strike="noStrike" kern="1200" cap="none" spc="0" normalizeH="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DAERAH NUSA TENGGARA TIMUR</a:t>
            </a:r>
          </a:p>
          <a:p>
            <a:pPr marL="0" marR="0" lvl="0" indent="0" algn="ctr" defTabSz="914400" rtl="0" eaLnBrk="1" fontAlgn="auto" latinLnBrk="0" hangingPunct="1">
              <a:lnSpc>
                <a:spcPct val="150000"/>
              </a:lnSpc>
              <a:spcBef>
                <a:spcPct val="0"/>
              </a:spcBef>
              <a:spcAft>
                <a:spcPts val="0"/>
              </a:spcAft>
              <a:buClrTx/>
              <a:buSzTx/>
              <a:buFontTx/>
              <a:buNone/>
              <a:tabLst/>
              <a:defRPr/>
            </a:pPr>
            <a:r>
              <a:rPr lang="id-ID" sz="2000" b="1" baseline="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RESOR</a:t>
            </a:r>
            <a:r>
              <a:rPr lang="id-ID" sz="2000" b="1"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 KUPANG</a:t>
            </a:r>
          </a:p>
          <a:p>
            <a:pPr marL="0" marR="0" lvl="0" indent="0" algn="ctr" defTabSz="914400" rtl="0" eaLnBrk="1" fontAlgn="auto" latinLnBrk="0" hangingPunct="1">
              <a:lnSpc>
                <a:spcPct val="150000"/>
              </a:lnSpc>
              <a:spcBef>
                <a:spcPct val="0"/>
              </a:spcBef>
              <a:spcAft>
                <a:spcPts val="0"/>
              </a:spcAft>
              <a:buClrTx/>
              <a:buSzTx/>
              <a:buFontTx/>
              <a:buNone/>
              <a:tabLst/>
              <a:defRPr/>
            </a:pPr>
            <a:r>
              <a:rPr kumimoji="0" lang="id-ID" sz="2000" b="1" i="0" u="none"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SEKTOR SABU TIMUR</a:t>
            </a:r>
            <a:r>
              <a:rPr kumimoji="0" lang="id-ID" b="1" i="0" u="none"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  </a:t>
            </a:r>
            <a:endParaRPr kumimoji="0" lang="en-US" b="0" i="0" u="none" strike="noStrike" kern="1200" cap="none" spc="0" normalizeH="0" baseline="0" noProof="0" dirty="0">
              <a:ln>
                <a:noFill/>
              </a:ln>
              <a:solidFill>
                <a:schemeClr val="accent6">
                  <a:lumMod val="75000"/>
                </a:schemeClr>
              </a:solidFill>
              <a:effectLst>
                <a:outerShdw blurRad="50000" dist="30000" dir="5400000" algn="tl" rotWithShape="0">
                  <a:srgbClr val="000000">
                    <a:alpha val="30000"/>
                  </a:srgbClr>
                </a:outerShdw>
              </a:effectLst>
              <a:uLnTx/>
              <a:uFillTx/>
              <a:latin typeface="+mj-lt"/>
              <a:ea typeface="+mj-ea"/>
              <a:cs typeface="+mj-cs"/>
            </a:endParaRPr>
          </a:p>
        </p:txBody>
      </p:sp>
      <p:cxnSp>
        <p:nvCxnSpPr>
          <p:cNvPr id="11" name="Straight Connector 10"/>
          <p:cNvCxnSpPr/>
          <p:nvPr/>
        </p:nvCxnSpPr>
        <p:spPr>
          <a:xfrm>
            <a:off x="1000100" y="1998652"/>
            <a:ext cx="81439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2" name="Freeform 11"/>
          <p:cNvSpPr/>
          <p:nvPr/>
        </p:nvSpPr>
        <p:spPr>
          <a:xfrm>
            <a:off x="0" y="-15240"/>
            <a:ext cx="9113520" cy="6873240"/>
          </a:xfrm>
          <a:custGeom>
            <a:avLst/>
            <a:gdLst>
              <a:gd name="connsiteX0" fmla="*/ 0 w 9113520"/>
              <a:gd name="connsiteY0" fmla="*/ 6873240 h 6873240"/>
              <a:gd name="connsiteX1" fmla="*/ 1264920 w 9113520"/>
              <a:gd name="connsiteY1" fmla="*/ 4709160 h 6873240"/>
              <a:gd name="connsiteX2" fmla="*/ 3063240 w 9113520"/>
              <a:gd name="connsiteY2" fmla="*/ 4815840 h 6873240"/>
              <a:gd name="connsiteX3" fmla="*/ 5288280 w 9113520"/>
              <a:gd name="connsiteY3" fmla="*/ 4526280 h 6873240"/>
              <a:gd name="connsiteX4" fmla="*/ 8046720 w 9113520"/>
              <a:gd name="connsiteY4" fmla="*/ 3672840 h 6873240"/>
              <a:gd name="connsiteX5" fmla="*/ 9113520 w 9113520"/>
              <a:gd name="connsiteY5" fmla="*/ 0 h 6873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3520" h="6873240">
                <a:moveTo>
                  <a:pt x="0" y="6873240"/>
                </a:moveTo>
                <a:cubicBezTo>
                  <a:pt x="377190" y="5962650"/>
                  <a:pt x="754380" y="5052060"/>
                  <a:pt x="1264920" y="4709160"/>
                </a:cubicBezTo>
                <a:cubicBezTo>
                  <a:pt x="1775460" y="4366260"/>
                  <a:pt x="2392680" y="4846320"/>
                  <a:pt x="3063240" y="4815840"/>
                </a:cubicBezTo>
                <a:cubicBezTo>
                  <a:pt x="3733800" y="4785360"/>
                  <a:pt x="4457700" y="4716780"/>
                  <a:pt x="5288280" y="4526280"/>
                </a:cubicBezTo>
                <a:cubicBezTo>
                  <a:pt x="6118860" y="4335780"/>
                  <a:pt x="7409180" y="4427220"/>
                  <a:pt x="8046720" y="3672840"/>
                </a:cubicBezTo>
                <a:cubicBezTo>
                  <a:pt x="8684260" y="2918460"/>
                  <a:pt x="8898890" y="1459230"/>
                  <a:pt x="9113520" y="0"/>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id-ID"/>
          </a:p>
        </p:txBody>
      </p:sp>
      <p:sp>
        <p:nvSpPr>
          <p:cNvPr id="13" name="Title 3"/>
          <p:cNvSpPr txBox="1">
            <a:spLocks/>
          </p:cNvSpPr>
          <p:nvPr/>
        </p:nvSpPr>
        <p:spPr>
          <a:xfrm>
            <a:off x="5000628" y="5429264"/>
            <a:ext cx="4143372" cy="1357322"/>
          </a:xfrm>
          <a:prstGeom prst="rect">
            <a:avLst/>
          </a:prstGeom>
        </p:spPr>
        <p:txBody>
          <a:bodyPr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d-ID" sz="3600" b="1" i="0" u="none" strike="noStrike" kern="1200" cap="none" spc="0" normalizeH="0" noProof="0" dirty="0" smtClean="0">
                <a:ln>
                  <a:noFill/>
                </a:ln>
                <a:solidFill>
                  <a:schemeClr val="bg2">
                    <a:lumMod val="10000"/>
                  </a:schemeClr>
                </a:solidFill>
                <a:effectLst>
                  <a:outerShdw blurRad="50000" dist="30000" dir="5400000" algn="tl" rotWithShape="0">
                    <a:srgbClr val="000000">
                      <a:alpha val="30000"/>
                    </a:srgbClr>
                  </a:outerShdw>
                </a:effectLst>
                <a:uLnTx/>
                <a:uFillTx/>
                <a:latin typeface="Blackadder ITC" pitchFamily="82" charset="0"/>
                <a:ea typeface="+mj-ea"/>
                <a:cs typeface="+mj-cs"/>
              </a:rPr>
              <a:t>      Oktober 2018</a:t>
            </a:r>
            <a:r>
              <a:rPr kumimoji="0" lang="id-ID" sz="3200" b="1" i="0" u="none" strike="noStrike" kern="1200" cap="none" spc="0" normalizeH="0" baseline="0" noProof="0" dirty="0" smtClean="0">
                <a:ln>
                  <a:noFill/>
                </a:ln>
                <a:solidFill>
                  <a:schemeClr val="bg2">
                    <a:lumMod val="10000"/>
                  </a:schemeClr>
                </a:solidFill>
                <a:effectLst>
                  <a:outerShdw blurRad="50000" dist="30000" dir="5400000" algn="tl" rotWithShape="0">
                    <a:srgbClr val="000000">
                      <a:alpha val="30000"/>
                    </a:srgbClr>
                  </a:outerShdw>
                </a:effectLst>
                <a:uLnTx/>
                <a:uFillTx/>
                <a:latin typeface="+mj-lt"/>
                <a:ea typeface="+mj-ea"/>
                <a:cs typeface="+mj-cs"/>
              </a:rPr>
              <a:t>  </a:t>
            </a:r>
            <a:endParaRPr kumimoji="0" lang="en-US" sz="3200" b="0" i="0" u="none" strike="noStrike" kern="1200" cap="none" spc="0" normalizeH="0" baseline="0" noProof="0" dirty="0">
              <a:ln>
                <a:noFill/>
              </a:ln>
              <a:solidFill>
                <a:schemeClr val="bg2">
                  <a:lumMod val="10000"/>
                </a:schemeClr>
              </a:solidFill>
              <a:effectLst>
                <a:outerShdw blurRad="50000" dist="30000" dir="5400000" algn="tl" rotWithShape="0">
                  <a:srgbClr val="000000">
                    <a:alpha val="30000"/>
                  </a:srgbClr>
                </a:outerShdw>
              </a:effectLst>
              <a:uLnTx/>
              <a:uFillTx/>
              <a:latin typeface="+mj-lt"/>
              <a:ea typeface="+mj-ea"/>
              <a:cs typeface="+mj-cs"/>
            </a:endParaRPr>
          </a:p>
        </p:txBody>
      </p:sp>
      <p:pic>
        <p:nvPicPr>
          <p:cNvPr id="10" name="Picture 2" descr="D:\FOTO &amp; LOGO\Kumpulan Logo\Garuda1.gif"/>
          <p:cNvPicPr>
            <a:picLocks noChangeAspect="1" noChangeArrowheads="1"/>
          </p:cNvPicPr>
          <p:nvPr/>
        </p:nvPicPr>
        <p:blipFill>
          <a:blip r:embed="rId3"/>
          <a:srcRect/>
          <a:stretch>
            <a:fillRect/>
          </a:stretch>
        </p:blipFill>
        <p:spPr bwMode="auto">
          <a:xfrm>
            <a:off x="3428992" y="3786190"/>
            <a:ext cx="2928958" cy="2643206"/>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1538" y="71414"/>
            <a:ext cx="7715304" cy="1077218"/>
          </a:xfrm>
          <a:prstGeom prst="rect">
            <a:avLst/>
          </a:prstGeom>
        </p:spPr>
        <p:txBody>
          <a:bodyPr wrap="square">
            <a:spAutoFit/>
          </a:bodyPr>
          <a:lstStyle/>
          <a:p>
            <a:pPr algn="ctr"/>
            <a:r>
              <a:rPr lang="id-ID" sz="3200" dirty="0" smtClean="0">
                <a:solidFill>
                  <a:schemeClr val="tx2"/>
                </a:solidFill>
              </a:rPr>
              <a:t>Lanjutan Kewajiban dan Tanggung Jawab</a:t>
            </a:r>
            <a:br>
              <a:rPr lang="id-ID" sz="3200" dirty="0" smtClean="0">
                <a:solidFill>
                  <a:schemeClr val="tx2"/>
                </a:solidFill>
              </a:rPr>
            </a:br>
            <a:r>
              <a:rPr lang="id-ID" sz="3200" dirty="0" smtClean="0">
                <a:solidFill>
                  <a:schemeClr val="tx2"/>
                </a:solidFill>
              </a:rPr>
              <a:t>Negara, Pemerintah, dan Pemerintah Daerah.</a:t>
            </a:r>
            <a:endParaRPr lang="id-ID" sz="1200" dirty="0">
              <a:solidFill>
                <a:schemeClr val="tx2"/>
              </a:solidFill>
            </a:endParaRPr>
          </a:p>
        </p:txBody>
      </p:sp>
      <p:sp>
        <p:nvSpPr>
          <p:cNvPr id="3" name="Rectangle 2"/>
          <p:cNvSpPr/>
          <p:nvPr/>
        </p:nvSpPr>
        <p:spPr>
          <a:xfrm>
            <a:off x="1071538" y="1071546"/>
            <a:ext cx="7786742" cy="121444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id-ID" sz="2800" dirty="0" smtClean="0"/>
              <a:t>     NEGARA/PEMERINTAH NASIONAL :</a:t>
            </a:r>
            <a:endParaRPr lang="id-ID" dirty="0"/>
          </a:p>
        </p:txBody>
      </p:sp>
      <p:sp>
        <p:nvSpPr>
          <p:cNvPr id="4" name="Right Arrow 3"/>
          <p:cNvSpPr/>
          <p:nvPr/>
        </p:nvSpPr>
        <p:spPr>
          <a:xfrm>
            <a:off x="1357290" y="1500174"/>
            <a:ext cx="785818" cy="428628"/>
          </a:xfrm>
          <a:prstGeom prst="rightArrow">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d-ID"/>
          </a:p>
        </p:txBody>
      </p:sp>
      <p:sp>
        <p:nvSpPr>
          <p:cNvPr id="5" name="Rectangle 4"/>
          <p:cNvSpPr/>
          <p:nvPr/>
        </p:nvSpPr>
        <p:spPr>
          <a:xfrm>
            <a:off x="1000100" y="2285992"/>
            <a:ext cx="7929618" cy="3785652"/>
          </a:xfrm>
          <a:prstGeom prst="rect">
            <a:avLst/>
          </a:prstGeom>
        </p:spPr>
        <p:txBody>
          <a:bodyPr wrap="square">
            <a:spAutoFit/>
          </a:bodyPr>
          <a:lstStyle/>
          <a:p>
            <a:r>
              <a:rPr lang="id-ID" sz="4800" dirty="0" smtClean="0"/>
              <a:t>Menjamin </a:t>
            </a:r>
            <a:r>
              <a:rPr lang="sv-SE" sz="4800" dirty="0" smtClean="0"/>
              <a:t>Anak untuk mempergunakan haknya dalam</a:t>
            </a:r>
          </a:p>
          <a:p>
            <a:r>
              <a:rPr lang="id-ID" sz="4800" dirty="0" smtClean="0"/>
              <a:t>menyampaikan pendapat sesuai dengan usia dan tingkat kecerdasan Anak(Pasasl 24)</a:t>
            </a:r>
            <a:r>
              <a:rPr lang="id-ID" sz="3200" dirty="0" smtClean="0"/>
              <a:t>.</a:t>
            </a:r>
            <a:endParaRPr lang="id-ID" sz="3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71538" y="71414"/>
            <a:ext cx="7715304" cy="1077218"/>
          </a:xfrm>
          <a:prstGeom prst="rect">
            <a:avLst/>
          </a:prstGeom>
        </p:spPr>
        <p:txBody>
          <a:bodyPr wrap="square">
            <a:spAutoFit/>
          </a:bodyPr>
          <a:lstStyle/>
          <a:p>
            <a:pPr algn="ctr"/>
            <a:r>
              <a:rPr lang="id-ID" sz="3200" dirty="0" smtClean="0">
                <a:solidFill>
                  <a:schemeClr val="tx2"/>
                </a:solidFill>
              </a:rPr>
              <a:t>Lanjutan Kewajiban dan Tanggung Jawab</a:t>
            </a:r>
            <a:br>
              <a:rPr lang="id-ID" sz="3200" dirty="0" smtClean="0">
                <a:solidFill>
                  <a:schemeClr val="tx2"/>
                </a:solidFill>
              </a:rPr>
            </a:br>
            <a:r>
              <a:rPr lang="id-ID" sz="3200" dirty="0" smtClean="0">
                <a:solidFill>
                  <a:schemeClr val="tx2"/>
                </a:solidFill>
              </a:rPr>
              <a:t>Negara, Pemerintah, dan Pemerintah Daerah.</a:t>
            </a:r>
            <a:endParaRPr lang="id-ID" sz="1200" dirty="0">
              <a:solidFill>
                <a:schemeClr val="tx2"/>
              </a:solidFill>
            </a:endParaRPr>
          </a:p>
        </p:txBody>
      </p:sp>
      <p:sp>
        <p:nvSpPr>
          <p:cNvPr id="4" name="Rectangle 3"/>
          <p:cNvSpPr/>
          <p:nvPr/>
        </p:nvSpPr>
        <p:spPr>
          <a:xfrm>
            <a:off x="1071538" y="1071546"/>
            <a:ext cx="7786742" cy="121444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id-ID" sz="2800" dirty="0" smtClean="0"/>
              <a:t>     PEMERINTAH PROVINSI :</a:t>
            </a:r>
            <a:endParaRPr lang="id-ID" dirty="0"/>
          </a:p>
        </p:txBody>
      </p:sp>
      <p:sp>
        <p:nvSpPr>
          <p:cNvPr id="5" name="Right Arrow 4"/>
          <p:cNvSpPr/>
          <p:nvPr/>
        </p:nvSpPr>
        <p:spPr>
          <a:xfrm>
            <a:off x="1357290" y="1500174"/>
            <a:ext cx="785818" cy="428628"/>
          </a:xfrm>
          <a:prstGeom prst="rightArrow">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d-ID"/>
          </a:p>
        </p:txBody>
      </p:sp>
      <p:sp>
        <p:nvSpPr>
          <p:cNvPr id="6" name="Rectangle 5"/>
          <p:cNvSpPr/>
          <p:nvPr/>
        </p:nvSpPr>
        <p:spPr>
          <a:xfrm>
            <a:off x="1142976" y="2428868"/>
            <a:ext cx="7643866" cy="4801314"/>
          </a:xfrm>
          <a:prstGeom prst="rect">
            <a:avLst/>
          </a:prstGeom>
        </p:spPr>
        <p:txBody>
          <a:bodyPr wrap="square">
            <a:spAutoFit/>
          </a:bodyPr>
          <a:lstStyle/>
          <a:p>
            <a:pPr>
              <a:buFont typeface="Wingdings" pitchFamily="2" charset="2"/>
              <a:buChar char="Ø"/>
            </a:pPr>
            <a:r>
              <a:rPr lang="id-ID" sz="3600" dirty="0" smtClean="0"/>
              <a:t> Melaksanakan dan mendukung </a:t>
            </a:r>
          </a:p>
          <a:p>
            <a:pPr lvl="1"/>
            <a:r>
              <a:rPr lang="id-ID" sz="3600" dirty="0" smtClean="0"/>
              <a:t>kebijakan nasional dalam </a:t>
            </a:r>
            <a:r>
              <a:rPr lang="nn-NO" sz="3600" dirty="0" smtClean="0"/>
              <a:t>penyelenggaraan Perlindungan Anak di daerah</a:t>
            </a:r>
            <a:r>
              <a:rPr lang="id-ID" sz="3600" dirty="0" smtClean="0"/>
              <a:t>(Pasal 21 ayat(4));</a:t>
            </a:r>
          </a:p>
          <a:p>
            <a:pPr lvl="1"/>
            <a:endParaRPr lang="id-ID" sz="3600" dirty="0" smtClean="0"/>
          </a:p>
          <a:p>
            <a:pPr>
              <a:buFont typeface="Wingdings" pitchFamily="2" charset="2"/>
              <a:buChar char="Ø"/>
            </a:pPr>
            <a:r>
              <a:rPr lang="id-ID" sz="3600" dirty="0" smtClean="0"/>
              <a:t> Mengawasi penyelenggaraan </a:t>
            </a:r>
          </a:p>
          <a:p>
            <a:r>
              <a:rPr lang="id-ID" sz="3600" dirty="0" smtClean="0"/>
              <a:t>    Perlindungan Anak(Pasal 23 ayat(2));</a:t>
            </a:r>
            <a:endParaRPr lang="id-ID" dirty="0" smtClean="0"/>
          </a:p>
          <a:p>
            <a:endParaRPr lang="id-ID" dirty="0" smtClean="0"/>
          </a:p>
          <a:p>
            <a:endParaRPr lang="id-ID" dirty="0" smtClean="0"/>
          </a:p>
          <a:p>
            <a:endParaRPr lang="id-ID"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71538" y="71414"/>
            <a:ext cx="7715304" cy="1077218"/>
          </a:xfrm>
          <a:prstGeom prst="rect">
            <a:avLst/>
          </a:prstGeom>
        </p:spPr>
        <p:txBody>
          <a:bodyPr wrap="square">
            <a:spAutoFit/>
          </a:bodyPr>
          <a:lstStyle/>
          <a:p>
            <a:pPr algn="ctr"/>
            <a:r>
              <a:rPr lang="id-ID" sz="3200" dirty="0" smtClean="0">
                <a:solidFill>
                  <a:schemeClr val="tx2"/>
                </a:solidFill>
              </a:rPr>
              <a:t>Lanjutan Kewajiban dan Tanggung Jawab</a:t>
            </a:r>
            <a:br>
              <a:rPr lang="id-ID" sz="3200" dirty="0" smtClean="0">
                <a:solidFill>
                  <a:schemeClr val="tx2"/>
                </a:solidFill>
              </a:rPr>
            </a:br>
            <a:r>
              <a:rPr lang="id-ID" sz="3200" dirty="0" smtClean="0">
                <a:solidFill>
                  <a:schemeClr val="tx2"/>
                </a:solidFill>
              </a:rPr>
              <a:t>Negara, Pemerintah, dan Pemerintah Daerah.</a:t>
            </a:r>
            <a:endParaRPr lang="id-ID" sz="1200" dirty="0">
              <a:solidFill>
                <a:schemeClr val="tx2"/>
              </a:solidFill>
            </a:endParaRPr>
          </a:p>
        </p:txBody>
      </p:sp>
      <p:sp>
        <p:nvSpPr>
          <p:cNvPr id="4" name="Rectangle 3"/>
          <p:cNvSpPr/>
          <p:nvPr/>
        </p:nvSpPr>
        <p:spPr>
          <a:xfrm>
            <a:off x="1071538" y="1071546"/>
            <a:ext cx="7786742" cy="642942"/>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id-ID" sz="2800" dirty="0" smtClean="0"/>
              <a:t>     PEMERINTAH KABUPATEN/KOTA:</a:t>
            </a:r>
            <a:endParaRPr lang="id-ID" dirty="0"/>
          </a:p>
        </p:txBody>
      </p:sp>
      <p:sp>
        <p:nvSpPr>
          <p:cNvPr id="5" name="Right Arrow 4"/>
          <p:cNvSpPr/>
          <p:nvPr/>
        </p:nvSpPr>
        <p:spPr>
          <a:xfrm>
            <a:off x="1357290" y="1285860"/>
            <a:ext cx="785818" cy="428628"/>
          </a:xfrm>
          <a:prstGeom prst="rightArrow">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d-ID"/>
          </a:p>
        </p:txBody>
      </p:sp>
      <p:sp>
        <p:nvSpPr>
          <p:cNvPr id="6" name="Rectangle 5"/>
          <p:cNvSpPr/>
          <p:nvPr/>
        </p:nvSpPr>
        <p:spPr>
          <a:xfrm>
            <a:off x="1142976" y="1643050"/>
            <a:ext cx="7643866" cy="6032421"/>
          </a:xfrm>
          <a:prstGeom prst="rect">
            <a:avLst/>
          </a:prstGeom>
        </p:spPr>
        <p:txBody>
          <a:bodyPr wrap="square">
            <a:spAutoFit/>
          </a:bodyPr>
          <a:lstStyle/>
          <a:p>
            <a:pPr>
              <a:buFont typeface="Wingdings" pitchFamily="2" charset="2"/>
              <a:buChar char="Ø"/>
            </a:pPr>
            <a:r>
              <a:rPr lang="id-ID" sz="3600" dirty="0" smtClean="0"/>
              <a:t> Melaksanakan dan mendukung </a:t>
            </a:r>
          </a:p>
          <a:p>
            <a:pPr lvl="1"/>
            <a:r>
              <a:rPr lang="id-ID" sz="3600" dirty="0" smtClean="0"/>
              <a:t>kebijakan nasional dalam </a:t>
            </a:r>
            <a:r>
              <a:rPr lang="nn-NO" sz="3600" dirty="0" smtClean="0"/>
              <a:t>penyelenggaraan Perlindungan Anak di daerah</a:t>
            </a:r>
            <a:r>
              <a:rPr lang="id-ID" sz="3600" dirty="0" smtClean="0"/>
              <a:t>(Pasal 21 ayat(4));</a:t>
            </a:r>
          </a:p>
          <a:p>
            <a:pPr lvl="1"/>
            <a:endParaRPr lang="id-ID" dirty="0" smtClean="0"/>
          </a:p>
          <a:p>
            <a:pPr>
              <a:buFont typeface="Wingdings" pitchFamily="2" charset="2"/>
              <a:buChar char="Ø"/>
            </a:pPr>
            <a:r>
              <a:rPr lang="id-ID" sz="2800" dirty="0" smtClean="0"/>
              <a:t>  </a:t>
            </a:r>
            <a:r>
              <a:rPr lang="id-ID" sz="3600" dirty="0" smtClean="0"/>
              <a:t>Mengawasi penyelenggaraan </a:t>
            </a:r>
          </a:p>
          <a:p>
            <a:r>
              <a:rPr lang="id-ID" sz="3600" dirty="0" smtClean="0"/>
              <a:t>    Perlindungan Anak(Pasal 23 ayat(2));</a:t>
            </a:r>
          </a:p>
          <a:p>
            <a:endParaRPr lang="id-ID" dirty="0" smtClean="0"/>
          </a:p>
          <a:p>
            <a:pPr>
              <a:buFont typeface="Wingdings" pitchFamily="2" charset="2"/>
              <a:buChar char="Ø"/>
            </a:pPr>
            <a:r>
              <a:rPr lang="id-ID" sz="2800" dirty="0" smtClean="0"/>
              <a:t>  </a:t>
            </a:r>
            <a:r>
              <a:rPr lang="id-ID" sz="4000" dirty="0" smtClean="0"/>
              <a:t>Membangun kabupaten/kota layak </a:t>
            </a:r>
          </a:p>
          <a:p>
            <a:r>
              <a:rPr lang="id-ID" sz="4000" dirty="0" smtClean="0"/>
              <a:t>    Anak.</a:t>
            </a:r>
            <a:endParaRPr lang="id-ID" dirty="0" smtClean="0"/>
          </a:p>
          <a:p>
            <a:endParaRPr lang="id-ID" dirty="0" smtClean="0"/>
          </a:p>
          <a:p>
            <a:endParaRPr lang="id-ID" dirty="0" smtClean="0"/>
          </a:p>
          <a:p>
            <a:endParaRPr lang="id-ID"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57224" y="71414"/>
            <a:ext cx="8072494" cy="1323439"/>
          </a:xfrm>
          <a:prstGeom prst="rect">
            <a:avLst/>
          </a:prstGeom>
          <a:solidFill>
            <a:schemeClr val="tx1"/>
          </a:solidFill>
        </p:spPr>
        <p:txBody>
          <a:bodyPr wrap="square">
            <a:spAutoFit/>
          </a:bodyPr>
          <a:lstStyle/>
          <a:p>
            <a:pPr algn="ctr"/>
            <a:r>
              <a:rPr lang="id-ID" sz="4000" dirty="0" smtClean="0">
                <a:solidFill>
                  <a:schemeClr val="tx2"/>
                </a:solidFill>
              </a:rPr>
              <a:t>C.2 Kewajiban Tanggung Jawab Masyarakat/Keluarga </a:t>
            </a:r>
            <a:endParaRPr lang="id-ID" sz="1100" dirty="0">
              <a:solidFill>
                <a:schemeClr val="tx2"/>
              </a:solidFill>
            </a:endParaRPr>
          </a:p>
        </p:txBody>
      </p:sp>
      <p:sp>
        <p:nvSpPr>
          <p:cNvPr id="6" name="Rectangle 5"/>
          <p:cNvSpPr/>
          <p:nvPr/>
        </p:nvSpPr>
        <p:spPr>
          <a:xfrm>
            <a:off x="857224" y="1357298"/>
            <a:ext cx="8072494" cy="2800767"/>
          </a:xfrm>
          <a:prstGeom prst="rect">
            <a:avLst/>
          </a:prstGeom>
          <a:solidFill>
            <a:schemeClr val="tx2"/>
          </a:solidFill>
        </p:spPr>
        <p:txBody>
          <a:bodyPr wrap="square">
            <a:spAutoFit/>
          </a:bodyPr>
          <a:lstStyle/>
          <a:p>
            <a:pPr>
              <a:buFont typeface="Wingdings" pitchFamily="2" charset="2"/>
              <a:buChar char="v"/>
            </a:pPr>
            <a:r>
              <a:rPr lang="id-ID" sz="4800" dirty="0" smtClean="0"/>
              <a:t> </a:t>
            </a:r>
            <a:r>
              <a:rPr lang="id-ID" sz="4000" dirty="0" smtClean="0"/>
              <a:t>Berperan Masyarakat dalam</a:t>
            </a:r>
          </a:p>
          <a:p>
            <a:r>
              <a:rPr lang="id-ID" sz="4000" dirty="0" smtClean="0"/>
              <a:t>     penyelenggaraan  </a:t>
            </a:r>
          </a:p>
          <a:p>
            <a:r>
              <a:rPr lang="id-ID" sz="4000" dirty="0" smtClean="0"/>
              <a:t>     Perlindungan Anak(Pasal 25 </a:t>
            </a:r>
          </a:p>
          <a:p>
            <a:r>
              <a:rPr lang="id-ID" sz="4000" dirty="0" smtClean="0"/>
              <a:t>     ayat(1)).</a:t>
            </a:r>
            <a:r>
              <a:rPr lang="id-ID" sz="4800" dirty="0" smtClean="0"/>
              <a:t> .</a:t>
            </a:r>
            <a:endParaRPr lang="id-ID" sz="4800" dirty="0"/>
          </a:p>
        </p:txBody>
      </p:sp>
      <p:sp>
        <p:nvSpPr>
          <p:cNvPr id="7" name="Rectangle 6"/>
          <p:cNvSpPr/>
          <p:nvPr/>
        </p:nvSpPr>
        <p:spPr>
          <a:xfrm>
            <a:off x="857224" y="4143380"/>
            <a:ext cx="8072494" cy="2554545"/>
          </a:xfrm>
          <a:prstGeom prst="rect">
            <a:avLst/>
          </a:prstGeom>
          <a:solidFill>
            <a:srgbClr val="FFC000"/>
          </a:solidFill>
        </p:spPr>
        <p:txBody>
          <a:bodyPr wrap="square">
            <a:spAutoFit/>
          </a:bodyPr>
          <a:lstStyle/>
          <a:p>
            <a:pPr>
              <a:buFont typeface="Wingdings" pitchFamily="2" charset="2"/>
              <a:buChar char="v"/>
            </a:pPr>
            <a:r>
              <a:rPr lang="id-ID" sz="4000" dirty="0" smtClean="0"/>
              <a:t>Melibatkan organisasi</a:t>
            </a:r>
          </a:p>
          <a:p>
            <a:r>
              <a:rPr lang="id-ID" sz="4000" dirty="0" smtClean="0"/>
              <a:t>   </a:t>
            </a:r>
            <a:r>
              <a:rPr lang="fi-FI" sz="4000" dirty="0" smtClean="0"/>
              <a:t>kemasyarakatan, akademisi, </a:t>
            </a:r>
            <a:endParaRPr lang="id-ID" sz="4000" dirty="0" smtClean="0"/>
          </a:p>
          <a:p>
            <a:r>
              <a:rPr lang="id-ID" sz="4000" dirty="0" smtClean="0"/>
              <a:t>   </a:t>
            </a:r>
            <a:r>
              <a:rPr lang="fi-FI" sz="4000" dirty="0" smtClean="0"/>
              <a:t>dan pemerhati Anak</a:t>
            </a:r>
            <a:r>
              <a:rPr lang="id-ID" sz="4000" dirty="0" smtClean="0"/>
              <a:t>(Pasal 25 </a:t>
            </a:r>
          </a:p>
          <a:p>
            <a:r>
              <a:rPr lang="id-ID" sz="4000" dirty="0" smtClean="0"/>
              <a:t>   ayat(2))</a:t>
            </a:r>
            <a:r>
              <a:rPr lang="fi-FI" sz="4000" dirty="0" smtClean="0"/>
              <a:t>.</a:t>
            </a:r>
            <a:endParaRPr lang="id-ID" sz="4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71414"/>
            <a:ext cx="8929718" cy="1323439"/>
          </a:xfrm>
          <a:prstGeom prst="rect">
            <a:avLst/>
          </a:prstGeom>
          <a:solidFill>
            <a:schemeClr val="tx1"/>
          </a:solidFill>
        </p:spPr>
        <p:txBody>
          <a:bodyPr wrap="square">
            <a:spAutoFit/>
          </a:bodyPr>
          <a:lstStyle/>
          <a:p>
            <a:pPr algn="ctr"/>
            <a:r>
              <a:rPr lang="id-ID" sz="4000" dirty="0" smtClean="0">
                <a:solidFill>
                  <a:schemeClr val="tx2"/>
                </a:solidFill>
              </a:rPr>
              <a:t>C.3 Kewajiban Tanggung Jawab Orang Tua(Menurut Pasal 26 ayat(1)).</a:t>
            </a:r>
            <a:endParaRPr lang="id-ID" sz="1100" dirty="0">
              <a:solidFill>
                <a:schemeClr val="tx2"/>
              </a:solidFill>
            </a:endParaRPr>
          </a:p>
        </p:txBody>
      </p:sp>
      <p:sp>
        <p:nvSpPr>
          <p:cNvPr id="3" name="Rectangle 2"/>
          <p:cNvSpPr/>
          <p:nvPr/>
        </p:nvSpPr>
        <p:spPr>
          <a:xfrm>
            <a:off x="285720" y="1214423"/>
            <a:ext cx="8501122" cy="5201424"/>
          </a:xfrm>
          <a:prstGeom prst="rect">
            <a:avLst/>
          </a:prstGeom>
        </p:spPr>
        <p:txBody>
          <a:bodyPr wrap="square">
            <a:spAutoFit/>
          </a:bodyPr>
          <a:lstStyle/>
          <a:p>
            <a:pPr algn="just">
              <a:buFont typeface="Wingdings" pitchFamily="2" charset="2"/>
              <a:buChar char="§"/>
            </a:pPr>
            <a:r>
              <a:rPr lang="id-ID" sz="4400" dirty="0" smtClean="0"/>
              <a:t> </a:t>
            </a:r>
            <a:r>
              <a:rPr lang="id-ID" sz="3600" dirty="0" smtClean="0"/>
              <a:t>Mengasuh, memelihara, mendidik, dan </a:t>
            </a:r>
          </a:p>
          <a:p>
            <a:pPr algn="just"/>
            <a:r>
              <a:rPr lang="id-ID" sz="3600" dirty="0" smtClean="0"/>
              <a:t>   melindungi Anak;</a:t>
            </a:r>
          </a:p>
          <a:p>
            <a:pPr algn="just">
              <a:buFont typeface="Wingdings" pitchFamily="2" charset="2"/>
              <a:buChar char="§"/>
            </a:pPr>
            <a:r>
              <a:rPr lang="id-ID" sz="3600" dirty="0" smtClean="0"/>
              <a:t> Menumbuhkembangkan Anak sesuai   </a:t>
            </a:r>
          </a:p>
          <a:p>
            <a:pPr algn="just"/>
            <a:r>
              <a:rPr lang="id-ID" sz="3600" dirty="0" smtClean="0"/>
              <a:t>   dengan kemampuan, bakat, dan minatnya;</a:t>
            </a:r>
          </a:p>
          <a:p>
            <a:pPr algn="just">
              <a:buFont typeface="Wingdings" pitchFamily="2" charset="2"/>
              <a:buChar char="§"/>
            </a:pPr>
            <a:r>
              <a:rPr lang="id-ID" sz="3600" dirty="0" smtClean="0"/>
              <a:t> Mencegah terjadinya perkawinan </a:t>
            </a:r>
          </a:p>
          <a:p>
            <a:pPr algn="just"/>
            <a:r>
              <a:rPr lang="id-ID" sz="3600" dirty="0" smtClean="0"/>
              <a:t>   pada usia Anak; dan</a:t>
            </a:r>
          </a:p>
          <a:p>
            <a:pPr algn="just">
              <a:buFont typeface="Wingdings" pitchFamily="2" charset="2"/>
              <a:buChar char="§"/>
            </a:pPr>
            <a:r>
              <a:rPr lang="id-ID" sz="3600" dirty="0" smtClean="0"/>
              <a:t> Memberikan pendidikan karakter </a:t>
            </a:r>
          </a:p>
          <a:p>
            <a:pPr algn="just"/>
            <a:r>
              <a:rPr lang="id-ID" sz="3600" dirty="0" smtClean="0"/>
              <a:t>  dan penanaman nilai budi pekerti </a:t>
            </a:r>
          </a:p>
          <a:p>
            <a:pPr algn="just"/>
            <a:r>
              <a:rPr lang="id-ID" sz="3600" dirty="0" smtClean="0"/>
              <a:t>  pada Anak.</a:t>
            </a:r>
            <a:endParaRPr lang="id-ID" sz="4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8662" y="214290"/>
            <a:ext cx="8001056" cy="4929222"/>
          </a:xfrm>
          <a:prstGeom prst="rect">
            <a:avLst/>
          </a:prstGeom>
          <a:solidFill>
            <a:schemeClr val="accent2">
              <a:lumMod val="60000"/>
              <a:lumOff val="40000"/>
            </a:schemeClr>
          </a:solidFill>
        </p:spPr>
        <p:style>
          <a:lnRef idx="2">
            <a:schemeClr val="accent5"/>
          </a:lnRef>
          <a:fillRef idx="1">
            <a:schemeClr val="lt1"/>
          </a:fillRef>
          <a:effectRef idx="0">
            <a:schemeClr val="accent5"/>
          </a:effectRef>
          <a:fontRef idx="minor">
            <a:schemeClr val="dk1"/>
          </a:fontRef>
        </p:style>
        <p:txBody>
          <a:bodyPr rtlCol="0" anchor="ctr"/>
          <a:lstStyle/>
          <a:p>
            <a:r>
              <a:rPr lang="id-ID" sz="6600" dirty="0" smtClean="0"/>
              <a:t>BAGAIMANAKAH KONDISI ANAK SAAT INI</a:t>
            </a:r>
            <a:endParaRPr lang="id-ID" sz="4400" dirty="0"/>
          </a:p>
        </p:txBody>
      </p:sp>
      <p:sp>
        <p:nvSpPr>
          <p:cNvPr id="3" name="Rectangle 2"/>
          <p:cNvSpPr/>
          <p:nvPr/>
        </p:nvSpPr>
        <p:spPr>
          <a:xfrm>
            <a:off x="7715272" y="1357298"/>
            <a:ext cx="1143008" cy="3500462"/>
          </a:xfrm>
          <a:prstGeom prst="rect">
            <a:avLst/>
          </a:prstGeom>
          <a:solidFill>
            <a:schemeClr val="tx2"/>
          </a:solidFill>
        </p:spPr>
        <p:style>
          <a:lnRef idx="2">
            <a:schemeClr val="accent2"/>
          </a:lnRef>
          <a:fillRef idx="1">
            <a:schemeClr val="lt1"/>
          </a:fillRef>
          <a:effectRef idx="0">
            <a:schemeClr val="accent2"/>
          </a:effectRef>
          <a:fontRef idx="minor">
            <a:schemeClr val="dk1"/>
          </a:fontRef>
        </p:style>
        <p:txBody>
          <a:bodyPr rtlCol="0" anchor="ctr"/>
          <a:lstStyle/>
          <a:p>
            <a:pPr algn="ctr"/>
            <a:r>
              <a:rPr lang="id-ID" sz="34400" dirty="0" smtClean="0"/>
              <a:t>?</a:t>
            </a:r>
            <a:endParaRPr lang="id-ID" sz="23900" dirty="0"/>
          </a:p>
        </p:txBody>
      </p:sp>
      <p:sp>
        <p:nvSpPr>
          <p:cNvPr id="5" name="Freeform 4"/>
          <p:cNvSpPr/>
          <p:nvPr/>
        </p:nvSpPr>
        <p:spPr>
          <a:xfrm>
            <a:off x="-60960" y="228600"/>
            <a:ext cx="8976360" cy="6675120"/>
          </a:xfrm>
          <a:custGeom>
            <a:avLst/>
            <a:gdLst>
              <a:gd name="connsiteX0" fmla="*/ 8976360 w 8976360"/>
              <a:gd name="connsiteY0" fmla="*/ 0 h 6675120"/>
              <a:gd name="connsiteX1" fmla="*/ 7818120 w 8976360"/>
              <a:gd name="connsiteY1" fmla="*/ 1051560 h 6675120"/>
              <a:gd name="connsiteX2" fmla="*/ 7604760 w 8976360"/>
              <a:gd name="connsiteY2" fmla="*/ 3048000 h 6675120"/>
              <a:gd name="connsiteX3" fmla="*/ 4236720 w 8976360"/>
              <a:gd name="connsiteY3" fmla="*/ 4236720 h 6675120"/>
              <a:gd name="connsiteX4" fmla="*/ 0 w 8976360"/>
              <a:gd name="connsiteY4" fmla="*/ 6675120 h 66751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976360" h="6675120">
                <a:moveTo>
                  <a:pt x="8976360" y="0"/>
                </a:moveTo>
                <a:cubicBezTo>
                  <a:pt x="8511540" y="271780"/>
                  <a:pt x="8046720" y="543560"/>
                  <a:pt x="7818120" y="1051560"/>
                </a:cubicBezTo>
                <a:cubicBezTo>
                  <a:pt x="7589520" y="1559560"/>
                  <a:pt x="8201660" y="2517140"/>
                  <a:pt x="7604760" y="3048000"/>
                </a:cubicBezTo>
                <a:cubicBezTo>
                  <a:pt x="7007860" y="3578860"/>
                  <a:pt x="5504180" y="3632200"/>
                  <a:pt x="4236720" y="4236720"/>
                </a:cubicBezTo>
                <a:cubicBezTo>
                  <a:pt x="2969260" y="4841240"/>
                  <a:pt x="1484630" y="5758180"/>
                  <a:pt x="0" y="6675120"/>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id-ID"/>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xagon 1"/>
          <p:cNvSpPr/>
          <p:nvPr/>
        </p:nvSpPr>
        <p:spPr>
          <a:xfrm>
            <a:off x="3714744" y="2714620"/>
            <a:ext cx="2857520" cy="2071702"/>
          </a:xfrm>
          <a:prstGeom prst="hexagon">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d-ID" sz="2400" dirty="0" smtClean="0"/>
              <a:t>PERSOALAN ANAK</a:t>
            </a:r>
            <a:endParaRPr lang="id-ID" dirty="0"/>
          </a:p>
        </p:txBody>
      </p:sp>
      <p:sp>
        <p:nvSpPr>
          <p:cNvPr id="3" name="Oval 2"/>
          <p:cNvSpPr/>
          <p:nvPr/>
        </p:nvSpPr>
        <p:spPr>
          <a:xfrm>
            <a:off x="5357818" y="1071546"/>
            <a:ext cx="2357454" cy="1500198"/>
          </a:xfrm>
          <a:prstGeom prst="ellipse">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d-ID" sz="2400" b="1" dirty="0" smtClean="0"/>
              <a:t>Anak Korban</a:t>
            </a:r>
          </a:p>
          <a:p>
            <a:r>
              <a:rPr lang="id-ID" sz="2400" b="1" dirty="0" smtClean="0"/>
              <a:t>Kekerasan</a:t>
            </a:r>
            <a:endParaRPr lang="id-ID" dirty="0"/>
          </a:p>
        </p:txBody>
      </p:sp>
      <p:sp>
        <p:nvSpPr>
          <p:cNvPr id="4" name="Oval 3"/>
          <p:cNvSpPr/>
          <p:nvPr/>
        </p:nvSpPr>
        <p:spPr>
          <a:xfrm>
            <a:off x="6719910" y="3000372"/>
            <a:ext cx="2352684" cy="1571636"/>
          </a:xfrm>
          <a:prstGeom prst="ellipse">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d-ID" sz="2000" b="1" dirty="0" smtClean="0"/>
              <a:t>Anak</a:t>
            </a:r>
          </a:p>
          <a:p>
            <a:pPr algn="ctr"/>
            <a:r>
              <a:rPr lang="id-ID" sz="2000" b="1" dirty="0" smtClean="0"/>
              <a:t>Berhadapan</a:t>
            </a:r>
          </a:p>
          <a:p>
            <a:pPr algn="ctr"/>
            <a:r>
              <a:rPr lang="id-ID" sz="2000" b="1" dirty="0" smtClean="0"/>
              <a:t>dng Hukum</a:t>
            </a:r>
          </a:p>
          <a:p>
            <a:pPr algn="ctr"/>
            <a:r>
              <a:rPr lang="id-ID" sz="2000" b="1" dirty="0" smtClean="0"/>
              <a:t>(ABH)</a:t>
            </a:r>
            <a:endParaRPr lang="id-ID" sz="1200" dirty="0"/>
          </a:p>
        </p:txBody>
      </p:sp>
      <p:sp>
        <p:nvSpPr>
          <p:cNvPr id="5" name="Oval 4"/>
          <p:cNvSpPr/>
          <p:nvPr/>
        </p:nvSpPr>
        <p:spPr>
          <a:xfrm>
            <a:off x="5429256" y="5143512"/>
            <a:ext cx="2428892" cy="1428760"/>
          </a:xfrm>
          <a:prstGeom prst="ellipse">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d-ID" sz="2400" b="1" dirty="0" smtClean="0">
                <a:solidFill>
                  <a:schemeClr val="tx1"/>
                </a:solidFill>
              </a:rPr>
              <a:t>Anak</a:t>
            </a:r>
          </a:p>
          <a:p>
            <a:pPr algn="ctr"/>
            <a:r>
              <a:rPr lang="id-ID" sz="2400" b="1" dirty="0" smtClean="0">
                <a:solidFill>
                  <a:schemeClr val="tx1"/>
                </a:solidFill>
              </a:rPr>
              <a:t>Korban</a:t>
            </a:r>
          </a:p>
          <a:p>
            <a:pPr algn="ctr"/>
            <a:r>
              <a:rPr lang="id-ID" sz="2400" b="1" dirty="0" smtClean="0">
                <a:solidFill>
                  <a:schemeClr val="tx1"/>
                </a:solidFill>
              </a:rPr>
              <a:t>Perceraian</a:t>
            </a:r>
            <a:endParaRPr lang="id-ID" sz="1200" dirty="0">
              <a:solidFill>
                <a:schemeClr val="tx1"/>
              </a:solidFill>
            </a:endParaRPr>
          </a:p>
        </p:txBody>
      </p:sp>
      <p:sp>
        <p:nvSpPr>
          <p:cNvPr id="10" name="Rectangular Callout 9"/>
          <p:cNvSpPr/>
          <p:nvPr/>
        </p:nvSpPr>
        <p:spPr>
          <a:xfrm>
            <a:off x="1000100" y="71414"/>
            <a:ext cx="3786214" cy="969838"/>
          </a:xfrm>
          <a:prstGeom prst="wedgeRectCallou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d-ID" sz="3200" dirty="0" smtClean="0"/>
              <a:t>D. PERMASALAHAN</a:t>
            </a:r>
            <a:endParaRPr lang="id-ID" dirty="0"/>
          </a:p>
        </p:txBody>
      </p:sp>
      <p:sp>
        <p:nvSpPr>
          <p:cNvPr id="11" name="Oval 10"/>
          <p:cNvSpPr/>
          <p:nvPr/>
        </p:nvSpPr>
        <p:spPr>
          <a:xfrm>
            <a:off x="2500298" y="5143512"/>
            <a:ext cx="2500330" cy="1428760"/>
          </a:xfrm>
          <a:prstGeom prst="ellipse">
            <a:avLst/>
          </a:prstGeom>
          <a:solidFill>
            <a:schemeClr val="bg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d-ID" sz="2400" b="1" dirty="0" smtClean="0">
                <a:solidFill>
                  <a:schemeClr val="tx1"/>
                </a:solidFill>
              </a:rPr>
              <a:t>Anak</a:t>
            </a:r>
          </a:p>
          <a:p>
            <a:pPr algn="ctr"/>
            <a:r>
              <a:rPr lang="id-ID" sz="2400" b="1" dirty="0" smtClean="0">
                <a:solidFill>
                  <a:schemeClr val="tx1"/>
                </a:solidFill>
              </a:rPr>
              <a:t>Salah Pola</a:t>
            </a:r>
          </a:p>
          <a:p>
            <a:pPr algn="ctr"/>
            <a:r>
              <a:rPr lang="id-ID" sz="2400" b="1" dirty="0" smtClean="0">
                <a:solidFill>
                  <a:schemeClr val="tx1"/>
                </a:solidFill>
              </a:rPr>
              <a:t>Asuh</a:t>
            </a:r>
            <a:endParaRPr lang="id-ID" sz="1200" dirty="0">
              <a:solidFill>
                <a:schemeClr val="tx1"/>
              </a:solidFill>
            </a:endParaRPr>
          </a:p>
        </p:txBody>
      </p:sp>
      <p:sp>
        <p:nvSpPr>
          <p:cNvPr id="12" name="Oval 11"/>
          <p:cNvSpPr/>
          <p:nvPr/>
        </p:nvSpPr>
        <p:spPr>
          <a:xfrm>
            <a:off x="1000100" y="2928934"/>
            <a:ext cx="2500330" cy="1857388"/>
          </a:xfrm>
          <a:prstGeom prst="ellipse">
            <a:avLst/>
          </a:prstGeom>
          <a:solidFill>
            <a:schemeClr val="tx1">
              <a:lumMod val="50000"/>
              <a:lumOff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d-ID" sz="2400" b="1" dirty="0" smtClean="0"/>
              <a:t>Anak</a:t>
            </a:r>
          </a:p>
          <a:p>
            <a:pPr algn="ctr"/>
            <a:r>
              <a:rPr lang="id-ID" sz="2400" b="1" dirty="0" smtClean="0"/>
              <a:t>Terlantar</a:t>
            </a:r>
          </a:p>
          <a:p>
            <a:pPr algn="ctr"/>
            <a:r>
              <a:rPr lang="id-ID" sz="2400" dirty="0" smtClean="0"/>
              <a:t>(ekonomi,</a:t>
            </a:r>
          </a:p>
          <a:p>
            <a:pPr algn="ctr"/>
            <a:r>
              <a:rPr lang="id-ID" sz="2400" dirty="0" smtClean="0"/>
              <a:t>pendidikan</a:t>
            </a:r>
          </a:p>
          <a:p>
            <a:pPr algn="ctr"/>
            <a:r>
              <a:rPr lang="id-ID" sz="2400" dirty="0" smtClean="0"/>
              <a:t>dll)</a:t>
            </a:r>
            <a:endParaRPr lang="id-ID" sz="1200" dirty="0">
              <a:solidFill>
                <a:schemeClr val="tx1"/>
              </a:solidFill>
            </a:endParaRPr>
          </a:p>
        </p:txBody>
      </p:sp>
      <p:sp>
        <p:nvSpPr>
          <p:cNvPr id="13" name="Oval 12"/>
          <p:cNvSpPr/>
          <p:nvPr/>
        </p:nvSpPr>
        <p:spPr>
          <a:xfrm>
            <a:off x="2214546" y="1142984"/>
            <a:ext cx="2357454" cy="1571636"/>
          </a:xfrm>
          <a:prstGeom prst="ellipse">
            <a:avLst/>
          </a:prstGeom>
          <a:solidFill>
            <a:schemeClr val="accent6">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d-ID" sz="2000" b="1" dirty="0" smtClean="0"/>
              <a:t>Anak dalam</a:t>
            </a:r>
          </a:p>
          <a:p>
            <a:pPr algn="ctr"/>
            <a:r>
              <a:rPr lang="id-ID" sz="2000" b="1" dirty="0" smtClean="0"/>
              <a:t>Lingkungan</a:t>
            </a:r>
          </a:p>
          <a:p>
            <a:pPr algn="ctr"/>
            <a:r>
              <a:rPr lang="id-ID" sz="2000" b="1" dirty="0" smtClean="0"/>
              <a:t>Buruk</a:t>
            </a:r>
            <a:endParaRPr lang="id-ID" sz="1200" dirty="0"/>
          </a:p>
        </p:txBody>
      </p:sp>
      <p:cxnSp>
        <p:nvCxnSpPr>
          <p:cNvPr id="15" name="Straight Arrow Connector 14"/>
          <p:cNvCxnSpPr>
            <a:stCxn id="2" idx="4"/>
          </p:cNvCxnSpPr>
          <p:nvPr/>
        </p:nvCxnSpPr>
        <p:spPr>
          <a:xfrm rot="16200000" flipV="1">
            <a:off x="3902269" y="2384219"/>
            <a:ext cx="285752" cy="37505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p:nvPr/>
        </p:nvCxnSpPr>
        <p:spPr>
          <a:xfrm rot="5400000">
            <a:off x="3795112" y="4848830"/>
            <a:ext cx="500066" cy="37505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p:nvPr/>
        </p:nvCxnSpPr>
        <p:spPr>
          <a:xfrm rot="10800000" flipV="1">
            <a:off x="3214678" y="3716340"/>
            <a:ext cx="500066" cy="6985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a:stCxn id="2" idx="5"/>
          </p:cNvCxnSpPr>
          <p:nvPr/>
        </p:nvCxnSpPr>
        <p:spPr>
          <a:xfrm rot="5400000" flipH="1" flipV="1">
            <a:off x="6063268" y="2419939"/>
            <a:ext cx="285752" cy="303611"/>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a:stCxn id="2" idx="0"/>
          </p:cNvCxnSpPr>
          <p:nvPr/>
        </p:nvCxnSpPr>
        <p:spPr>
          <a:xfrm flipV="1">
            <a:off x="6572264" y="3714752"/>
            <a:ext cx="357190" cy="3571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p:nvPr/>
        </p:nvCxnSpPr>
        <p:spPr>
          <a:xfrm rot="16200000" flipH="1">
            <a:off x="5893603" y="4893479"/>
            <a:ext cx="500066" cy="285752"/>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8662" y="642918"/>
            <a:ext cx="8215338" cy="1285884"/>
          </a:xfrm>
          <a:prstGeom prst="rect">
            <a:avLst/>
          </a:prstGeom>
          <a:solidFill>
            <a:schemeClr val="bg2">
              <a:lumMod val="50000"/>
            </a:schemeClr>
          </a:solidFill>
        </p:spPr>
        <p:style>
          <a:lnRef idx="1">
            <a:schemeClr val="accent6"/>
          </a:lnRef>
          <a:fillRef idx="3">
            <a:schemeClr val="accent6"/>
          </a:fillRef>
          <a:effectRef idx="2">
            <a:schemeClr val="accent6"/>
          </a:effectRef>
          <a:fontRef idx="minor">
            <a:schemeClr val="lt1"/>
          </a:fontRef>
        </p:style>
        <p:txBody>
          <a:bodyPr rtlCol="0" anchor="ctr"/>
          <a:lstStyle/>
          <a:p>
            <a:pPr algn="ctr"/>
            <a:r>
              <a:rPr lang="id-ID" sz="3600" b="1" dirty="0" smtClean="0"/>
              <a:t>D.1. </a:t>
            </a:r>
            <a:r>
              <a:rPr lang="id-ID" sz="4000" b="1" dirty="0" smtClean="0"/>
              <a:t>Kondisi Kekerasan Terhadap </a:t>
            </a:r>
          </a:p>
          <a:p>
            <a:pPr algn="ctr"/>
            <a:r>
              <a:rPr lang="id-ID" sz="4000" b="1" dirty="0" smtClean="0"/>
              <a:t>        Anak Saat Ini.</a:t>
            </a:r>
            <a:endParaRPr lang="id-ID" sz="1400" dirty="0"/>
          </a:p>
        </p:txBody>
      </p:sp>
      <p:sp>
        <p:nvSpPr>
          <p:cNvPr id="3" name="Rectangle 2"/>
          <p:cNvSpPr/>
          <p:nvPr/>
        </p:nvSpPr>
        <p:spPr>
          <a:xfrm>
            <a:off x="3571868" y="3514732"/>
            <a:ext cx="3500462" cy="914400"/>
          </a:xfrm>
          <a:prstGeom prst="rect">
            <a:avLst/>
          </a:prstGeom>
          <a:solidFill>
            <a:schemeClr val="tx2">
              <a:lumMod val="75000"/>
            </a:schemeClr>
          </a:solidFill>
        </p:spPr>
        <p:style>
          <a:lnRef idx="1">
            <a:schemeClr val="accent6"/>
          </a:lnRef>
          <a:fillRef idx="3">
            <a:schemeClr val="accent6"/>
          </a:fillRef>
          <a:effectRef idx="2">
            <a:schemeClr val="accent6"/>
          </a:effectRef>
          <a:fontRef idx="minor">
            <a:schemeClr val="lt1"/>
          </a:fontRef>
        </p:style>
        <p:txBody>
          <a:bodyPr rtlCol="0" anchor="ctr"/>
          <a:lstStyle/>
          <a:p>
            <a:pPr algn="ctr"/>
            <a:r>
              <a:rPr lang="id-ID" sz="2400" b="1" dirty="0" smtClean="0"/>
              <a:t>Darurat Perlindungan</a:t>
            </a:r>
          </a:p>
          <a:p>
            <a:pPr algn="ctr"/>
            <a:r>
              <a:rPr lang="id-ID" sz="2400" b="1" dirty="0" smtClean="0"/>
              <a:t>Anak</a:t>
            </a:r>
            <a:endParaRPr lang="id-ID" sz="1600" dirty="0"/>
          </a:p>
        </p:txBody>
      </p:sp>
      <p:sp>
        <p:nvSpPr>
          <p:cNvPr id="4" name="Rectangle 3"/>
          <p:cNvSpPr/>
          <p:nvPr/>
        </p:nvSpPr>
        <p:spPr>
          <a:xfrm>
            <a:off x="6143636" y="5443558"/>
            <a:ext cx="2928958" cy="914400"/>
          </a:xfrm>
          <a:prstGeom prst="rect">
            <a:avLst/>
          </a:prstGeom>
          <a:solidFill>
            <a:srgbClr val="92D050"/>
          </a:solidFill>
        </p:spPr>
        <p:style>
          <a:lnRef idx="1">
            <a:schemeClr val="accent6"/>
          </a:lnRef>
          <a:fillRef idx="3">
            <a:schemeClr val="accent6"/>
          </a:fillRef>
          <a:effectRef idx="2">
            <a:schemeClr val="accent6"/>
          </a:effectRef>
          <a:fontRef idx="minor">
            <a:schemeClr val="lt1"/>
          </a:fontRef>
        </p:style>
        <p:txBody>
          <a:bodyPr rtlCol="0" anchor="ctr"/>
          <a:lstStyle/>
          <a:p>
            <a:pPr algn="ctr"/>
            <a:r>
              <a:rPr lang="id-ID" sz="2800" dirty="0" smtClean="0"/>
              <a:t>Kekerasan Semakin Kompleks</a:t>
            </a:r>
            <a:endParaRPr lang="id-ID" dirty="0"/>
          </a:p>
        </p:txBody>
      </p:sp>
      <p:sp>
        <p:nvSpPr>
          <p:cNvPr id="6" name="Bent Arrow 5"/>
          <p:cNvSpPr/>
          <p:nvPr/>
        </p:nvSpPr>
        <p:spPr>
          <a:xfrm flipV="1">
            <a:off x="2043672" y="2000240"/>
            <a:ext cx="1456758" cy="2357454"/>
          </a:xfrm>
          <a:prstGeom prst="bent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id-ID">
              <a:solidFill>
                <a:schemeClr val="tx1"/>
              </a:solidFill>
            </a:endParaRPr>
          </a:p>
        </p:txBody>
      </p:sp>
      <p:sp>
        <p:nvSpPr>
          <p:cNvPr id="7" name="Bent Arrow 6"/>
          <p:cNvSpPr/>
          <p:nvPr/>
        </p:nvSpPr>
        <p:spPr>
          <a:xfrm flipV="1">
            <a:off x="5000628" y="4429132"/>
            <a:ext cx="1071570" cy="1785950"/>
          </a:xfrm>
          <a:prstGeom prst="bentArrow">
            <a:avLst/>
          </a:prstGeom>
          <a:solidFill>
            <a:srgbClr val="FFFF00"/>
          </a:solidFill>
        </p:spPr>
        <p:style>
          <a:lnRef idx="1">
            <a:schemeClr val="accent6"/>
          </a:lnRef>
          <a:fillRef idx="3">
            <a:schemeClr val="accent6"/>
          </a:fillRef>
          <a:effectRef idx="2">
            <a:schemeClr val="accent6"/>
          </a:effectRef>
          <a:fontRef idx="minor">
            <a:schemeClr val="lt1"/>
          </a:fontRef>
        </p:style>
        <p:txBody>
          <a:bodyPr rtlCol="0" anchor="ctr"/>
          <a:lstStyle/>
          <a:p>
            <a:pPr algn="ctr"/>
            <a:endParaRPr lang="id-ID">
              <a:solidFill>
                <a:schemeClr val="tx1"/>
              </a:solidFill>
            </a:endParaRPr>
          </a:p>
        </p:txBody>
      </p:sp>
      <p:sp>
        <p:nvSpPr>
          <p:cNvPr id="8" name="Bent Arrow 7"/>
          <p:cNvSpPr/>
          <p:nvPr/>
        </p:nvSpPr>
        <p:spPr>
          <a:xfrm flipH="1" flipV="1">
            <a:off x="4071934" y="4429132"/>
            <a:ext cx="1214446" cy="1785950"/>
          </a:xfrm>
          <a:prstGeom prst="bentArrow">
            <a:avLst/>
          </a:prstGeom>
          <a:solidFill>
            <a:srgbClr val="FFFF00"/>
          </a:solidFill>
        </p:spPr>
        <p:style>
          <a:lnRef idx="1">
            <a:schemeClr val="accent6"/>
          </a:lnRef>
          <a:fillRef idx="3">
            <a:schemeClr val="accent6"/>
          </a:fillRef>
          <a:effectRef idx="2">
            <a:schemeClr val="accent6"/>
          </a:effectRef>
          <a:fontRef idx="minor">
            <a:schemeClr val="lt1"/>
          </a:fontRef>
        </p:style>
        <p:txBody>
          <a:bodyPr rtlCol="0" anchor="ctr"/>
          <a:lstStyle/>
          <a:p>
            <a:pPr algn="ctr"/>
            <a:endParaRPr lang="id-ID">
              <a:solidFill>
                <a:schemeClr val="tx1"/>
              </a:solidFill>
            </a:endParaRPr>
          </a:p>
        </p:txBody>
      </p:sp>
      <p:sp>
        <p:nvSpPr>
          <p:cNvPr id="10" name="Rectangle 9"/>
          <p:cNvSpPr/>
          <p:nvPr/>
        </p:nvSpPr>
        <p:spPr>
          <a:xfrm>
            <a:off x="1071538" y="5500702"/>
            <a:ext cx="2857520" cy="914400"/>
          </a:xfrm>
          <a:prstGeom prst="rect">
            <a:avLst/>
          </a:prstGeom>
          <a:solidFill>
            <a:srgbClr val="92D050"/>
          </a:solidFill>
        </p:spPr>
        <p:style>
          <a:lnRef idx="1">
            <a:schemeClr val="accent6"/>
          </a:lnRef>
          <a:fillRef idx="3">
            <a:schemeClr val="accent6"/>
          </a:fillRef>
          <a:effectRef idx="2">
            <a:schemeClr val="accent6"/>
          </a:effectRef>
          <a:fontRef idx="minor">
            <a:schemeClr val="lt1"/>
          </a:fontRef>
        </p:style>
        <p:txBody>
          <a:bodyPr rtlCol="0" anchor="ctr"/>
          <a:lstStyle/>
          <a:p>
            <a:pPr algn="ctr"/>
            <a:r>
              <a:rPr lang="id-ID" sz="2800" dirty="0" smtClean="0"/>
              <a:t>Kekerasan Meningkat/Meluas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1538" y="142852"/>
            <a:ext cx="8001056" cy="1285884"/>
          </a:xfrm>
          <a:prstGeom prst="rect">
            <a:avLst/>
          </a:prstGeom>
          <a:solidFill>
            <a:srgbClr val="FFC000"/>
          </a:solidFill>
        </p:spPr>
        <p:style>
          <a:lnRef idx="1">
            <a:schemeClr val="accent6"/>
          </a:lnRef>
          <a:fillRef idx="3">
            <a:schemeClr val="accent6"/>
          </a:fillRef>
          <a:effectRef idx="2">
            <a:schemeClr val="accent6"/>
          </a:effectRef>
          <a:fontRef idx="minor">
            <a:schemeClr val="lt1"/>
          </a:fontRef>
        </p:style>
        <p:txBody>
          <a:bodyPr rtlCol="0" anchor="ctr"/>
          <a:lstStyle/>
          <a:p>
            <a:pPr algn="ctr"/>
            <a:r>
              <a:rPr lang="id-ID" sz="3600" dirty="0" smtClean="0">
                <a:solidFill>
                  <a:schemeClr val="tx1"/>
                </a:solidFill>
              </a:rPr>
              <a:t>D.2. </a:t>
            </a:r>
            <a:r>
              <a:rPr lang="id-ID" sz="4000" dirty="0" smtClean="0">
                <a:solidFill>
                  <a:schemeClr val="tx1"/>
                </a:solidFill>
              </a:rPr>
              <a:t>Pengertian kekerasan terhadap anak</a:t>
            </a:r>
            <a:r>
              <a:rPr lang="id-ID" sz="4000" dirty="0" smtClean="0"/>
              <a:t> </a:t>
            </a:r>
            <a:endParaRPr lang="id-ID" sz="2000" dirty="0"/>
          </a:p>
        </p:txBody>
      </p:sp>
      <p:sp>
        <p:nvSpPr>
          <p:cNvPr id="3" name="Rectangle 2"/>
          <p:cNvSpPr/>
          <p:nvPr/>
        </p:nvSpPr>
        <p:spPr>
          <a:xfrm>
            <a:off x="1142976" y="1785926"/>
            <a:ext cx="7786742" cy="4832092"/>
          </a:xfrm>
          <a:prstGeom prst="rect">
            <a:avLst/>
          </a:prstGeom>
        </p:spPr>
        <p:txBody>
          <a:bodyPr wrap="square">
            <a:spAutoFit/>
          </a:bodyPr>
          <a:lstStyle/>
          <a:p>
            <a:pPr algn="ctr"/>
            <a:r>
              <a:rPr lang="id-ID" sz="2800" dirty="0" smtClean="0"/>
              <a:t>Kekerasan terhadap anak adalah setiap perbuatan terhadap anak yang berakibat timbulnya </a:t>
            </a:r>
            <a:r>
              <a:rPr lang="id-ID" sz="2800" b="1" i="1" dirty="0" smtClean="0"/>
              <a:t>kesengsaraan atau </a:t>
            </a:r>
            <a:r>
              <a:rPr lang="nb-NO" sz="2800" b="1" i="1" dirty="0" smtClean="0"/>
              <a:t>penderitaan secara fisik, mental, seksual, psikologis,</a:t>
            </a:r>
            <a:r>
              <a:rPr lang="id-ID" sz="2800" b="1" i="1" dirty="0" smtClean="0"/>
              <a:t> termasuk penelantaran dan perlakuan buruk yang</a:t>
            </a:r>
          </a:p>
          <a:p>
            <a:pPr algn="ctr"/>
            <a:r>
              <a:rPr lang="id-ID" sz="2800" dirty="0" smtClean="0"/>
              <a:t>mengancam integritas tubuh dan merendahkan martabat anak yang dilakukan oleh pihak-pihak yang seharusnya bertanggung jawab atas anak tersebut atau mereka yang memiliki kuasa atas anak tersebut, yang seharusnya dapat dipercaya, misalnya orang tua, keluarga dekat, guru, dan pendamping.</a:t>
            </a:r>
            <a:endParaRPr lang="id-ID"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1538" y="1720840"/>
            <a:ext cx="7858180" cy="4770537"/>
          </a:xfrm>
          <a:prstGeom prst="rect">
            <a:avLst/>
          </a:prstGeom>
        </p:spPr>
        <p:txBody>
          <a:bodyPr wrap="square">
            <a:spAutoFit/>
          </a:bodyPr>
          <a:lstStyle/>
          <a:p>
            <a:r>
              <a:rPr lang="id-ID" sz="3200" dirty="0" smtClean="0"/>
              <a:t></a:t>
            </a:r>
            <a:r>
              <a:rPr lang="id-ID" sz="4800" dirty="0" smtClean="0"/>
              <a:t> </a:t>
            </a:r>
            <a:r>
              <a:rPr lang="id-ID" sz="3200" b="1" dirty="0" smtClean="0"/>
              <a:t>Rendahnya kesadaran masyarakat </a:t>
            </a:r>
          </a:p>
          <a:p>
            <a:r>
              <a:rPr lang="id-ID" sz="3200" b="1" dirty="0" smtClean="0"/>
              <a:t>     terhadap hak anak;</a:t>
            </a:r>
          </a:p>
          <a:p>
            <a:r>
              <a:rPr lang="id-ID" sz="3200" dirty="0" smtClean="0"/>
              <a:t> </a:t>
            </a:r>
            <a:r>
              <a:rPr lang="id-ID" sz="3200" b="1" dirty="0" smtClean="0"/>
              <a:t>Pola Asuh/ pendidikan karakter </a:t>
            </a:r>
          </a:p>
          <a:p>
            <a:r>
              <a:rPr lang="id-ID" sz="3200" b="1" dirty="0" smtClean="0"/>
              <a:t>     dirumah yang salah;</a:t>
            </a:r>
          </a:p>
          <a:p>
            <a:r>
              <a:rPr lang="id-ID" sz="3200" dirty="0" smtClean="0"/>
              <a:t> </a:t>
            </a:r>
            <a:r>
              <a:rPr lang="id-ID" sz="3200" b="1" dirty="0" smtClean="0"/>
              <a:t>Kemiskinan dan Lemahnya </a:t>
            </a:r>
          </a:p>
          <a:p>
            <a:r>
              <a:rPr lang="id-ID" sz="3200" b="1" dirty="0" smtClean="0"/>
              <a:t>     pengetahuan masyarakat;</a:t>
            </a:r>
          </a:p>
          <a:p>
            <a:r>
              <a:rPr lang="id-ID" sz="3200" dirty="0" smtClean="0"/>
              <a:t> </a:t>
            </a:r>
            <a:r>
              <a:rPr lang="id-ID" sz="3200" b="1" dirty="0" smtClean="0"/>
              <a:t>Penyebaran perilaku jahat antar  </a:t>
            </a:r>
          </a:p>
          <a:p>
            <a:r>
              <a:rPr lang="id-ID" sz="3200" b="1" dirty="0" smtClean="0"/>
              <a:t>     generasi(efek dari duplikasi/ </a:t>
            </a:r>
          </a:p>
          <a:p>
            <a:r>
              <a:rPr lang="id-ID" sz="3200" b="1" dirty="0" smtClean="0"/>
              <a:t>     mencontoh/ meniru);</a:t>
            </a:r>
            <a:endParaRPr lang="id-ID" sz="3200" dirty="0"/>
          </a:p>
        </p:txBody>
      </p:sp>
      <p:sp>
        <p:nvSpPr>
          <p:cNvPr id="3" name="Rectangle 2"/>
          <p:cNvSpPr/>
          <p:nvPr/>
        </p:nvSpPr>
        <p:spPr>
          <a:xfrm>
            <a:off x="1071538" y="0"/>
            <a:ext cx="8001056" cy="1714488"/>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endParaRPr lang="id-ID" sz="3600" dirty="0" smtClean="0"/>
          </a:p>
          <a:p>
            <a:r>
              <a:rPr lang="id-ID" sz="3600" b="1" dirty="0" smtClean="0"/>
              <a:t>D.3. </a:t>
            </a:r>
            <a:r>
              <a:rPr lang="id-ID" sz="4000" b="1" dirty="0" smtClean="0"/>
              <a:t>Penyebab</a:t>
            </a:r>
            <a:r>
              <a:rPr lang="id-ID" sz="2800" b="1" dirty="0" smtClean="0"/>
              <a:t> </a:t>
            </a:r>
            <a:r>
              <a:rPr lang="id-ID" sz="4400" b="1" dirty="0" smtClean="0"/>
              <a:t>terjadinya </a:t>
            </a:r>
          </a:p>
          <a:p>
            <a:r>
              <a:rPr lang="id-ID" sz="4400" b="1" dirty="0" smtClean="0"/>
              <a:t>      tindakan Kekerasan </a:t>
            </a:r>
            <a:r>
              <a:rPr lang="id-ID" sz="5400" b="1" dirty="0" smtClean="0"/>
              <a:t>:</a:t>
            </a:r>
          </a:p>
          <a:p>
            <a:pPr algn="ctr"/>
            <a:r>
              <a:rPr lang="id-ID" sz="3600" dirty="0" smtClean="0"/>
              <a:t> </a:t>
            </a:r>
            <a:endParaRPr lang="id-ID"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000232" y="-214338"/>
            <a:ext cx="6838968" cy="2286016"/>
          </a:xfrm>
        </p:spPr>
        <p:txBody>
          <a:bodyPr>
            <a:noAutofit/>
          </a:bodyPr>
          <a:lstStyle/>
          <a:p>
            <a:pPr algn="r"/>
            <a:r>
              <a:rPr lang="id-ID" sz="3600" b="1" dirty="0" smtClean="0"/>
              <a:t>Perlindungan</a:t>
            </a:r>
            <a:r>
              <a:rPr lang="id-ID" sz="3200" b="1" dirty="0" smtClean="0"/>
              <a:t> Anak berdasarkan     </a:t>
            </a:r>
            <a:br>
              <a:rPr lang="id-ID" sz="3200" b="1" dirty="0" smtClean="0"/>
            </a:br>
            <a:r>
              <a:rPr lang="id-ID" sz="3200" b="1" dirty="0" smtClean="0"/>
              <a:t>  UU RI Nomor 23 tahun 2002 </a:t>
            </a:r>
            <a:br>
              <a:rPr lang="id-ID" sz="3200" b="1" dirty="0" smtClean="0"/>
            </a:br>
            <a:r>
              <a:rPr lang="id-ID" sz="3200" b="1" dirty="0" smtClean="0"/>
              <a:t> Sebagaimana telah di ubah dengan UU No.35 tahun 2014  </a:t>
            </a:r>
            <a:endParaRPr lang="en-US" sz="3200" dirty="0">
              <a:solidFill>
                <a:schemeClr val="accent6">
                  <a:lumMod val="75000"/>
                </a:schemeClr>
              </a:solidFill>
            </a:endParaRPr>
          </a:p>
        </p:txBody>
      </p:sp>
      <p:pic>
        <p:nvPicPr>
          <p:cNvPr id="1026" name="Picture 2" descr="D:\FOTO &amp; LOGO\LOGO RESKRIM\LOGO POLRI.png"/>
          <p:cNvPicPr>
            <a:picLocks noChangeAspect="1" noChangeArrowheads="1"/>
          </p:cNvPicPr>
          <p:nvPr/>
        </p:nvPicPr>
        <p:blipFill>
          <a:blip r:embed="rId2" cstate="print"/>
          <a:srcRect/>
          <a:stretch>
            <a:fillRect/>
          </a:stretch>
        </p:blipFill>
        <p:spPr bwMode="auto">
          <a:xfrm>
            <a:off x="928662" y="142852"/>
            <a:ext cx="2143140" cy="1785950"/>
          </a:xfrm>
          <a:prstGeom prst="rect">
            <a:avLst/>
          </a:prstGeom>
          <a:noFill/>
        </p:spPr>
      </p:pic>
      <p:sp>
        <p:nvSpPr>
          <p:cNvPr id="7" name="Freeform 6"/>
          <p:cNvSpPr/>
          <p:nvPr/>
        </p:nvSpPr>
        <p:spPr>
          <a:xfrm>
            <a:off x="1009650" y="1895475"/>
            <a:ext cx="8153400" cy="581025"/>
          </a:xfrm>
          <a:custGeom>
            <a:avLst/>
            <a:gdLst>
              <a:gd name="connsiteX0" fmla="*/ 0 w 8153400"/>
              <a:gd name="connsiteY0" fmla="*/ 0 h 581025"/>
              <a:gd name="connsiteX1" fmla="*/ 1514475 w 8153400"/>
              <a:gd name="connsiteY1" fmla="*/ 457200 h 581025"/>
              <a:gd name="connsiteX2" fmla="*/ 2809875 w 8153400"/>
              <a:gd name="connsiteY2" fmla="*/ 209550 h 581025"/>
              <a:gd name="connsiteX3" fmla="*/ 4133850 w 8153400"/>
              <a:gd name="connsiteY3" fmla="*/ 333375 h 581025"/>
              <a:gd name="connsiteX4" fmla="*/ 8153400 w 8153400"/>
              <a:gd name="connsiteY4" fmla="*/ 581025 h 5810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53400" h="581025">
                <a:moveTo>
                  <a:pt x="0" y="0"/>
                </a:moveTo>
                <a:cubicBezTo>
                  <a:pt x="523081" y="211137"/>
                  <a:pt x="1046163" y="422275"/>
                  <a:pt x="1514475" y="457200"/>
                </a:cubicBezTo>
                <a:cubicBezTo>
                  <a:pt x="1982787" y="492125"/>
                  <a:pt x="2373313" y="230187"/>
                  <a:pt x="2809875" y="209550"/>
                </a:cubicBezTo>
                <a:cubicBezTo>
                  <a:pt x="3246437" y="188913"/>
                  <a:pt x="4133850" y="333375"/>
                  <a:pt x="4133850" y="333375"/>
                </a:cubicBezTo>
                <a:lnTo>
                  <a:pt x="8153400" y="581025"/>
                </a:ln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id-ID">
              <a:ln>
                <a:solidFill>
                  <a:srgbClr val="92D050"/>
                </a:solidFill>
              </a:ln>
            </a:endParaRPr>
          </a:p>
        </p:txBody>
      </p:sp>
      <p:sp>
        <p:nvSpPr>
          <p:cNvPr id="9" name="Down Arrow 8"/>
          <p:cNvSpPr/>
          <p:nvPr/>
        </p:nvSpPr>
        <p:spPr>
          <a:xfrm>
            <a:off x="3286116" y="2428868"/>
            <a:ext cx="3500462" cy="2357454"/>
          </a:xfrm>
          <a:prstGeom prst="down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id-ID" sz="2800" b="1" dirty="0" smtClean="0">
              <a:latin typeface="Brush Script MT" pitchFamily="66" charset="0"/>
            </a:endParaRPr>
          </a:p>
          <a:p>
            <a:pPr algn="ctr"/>
            <a:r>
              <a:rPr lang="id-ID" sz="3200" b="1" dirty="0" smtClean="0">
                <a:latin typeface="Brush Script MT" pitchFamily="66" charset="0"/>
              </a:rPr>
              <a:t>O</a:t>
            </a:r>
          </a:p>
          <a:p>
            <a:pPr algn="ctr"/>
            <a:r>
              <a:rPr lang="id-ID" sz="3200" b="1" dirty="0" smtClean="0">
                <a:latin typeface="Brush Script MT" pitchFamily="66" charset="0"/>
              </a:rPr>
              <a:t>L</a:t>
            </a:r>
          </a:p>
          <a:p>
            <a:pPr algn="ctr"/>
            <a:r>
              <a:rPr lang="id-ID" sz="3200" b="1" dirty="0" smtClean="0">
                <a:latin typeface="Brush Script MT" pitchFamily="66" charset="0"/>
              </a:rPr>
              <a:t>E</a:t>
            </a:r>
          </a:p>
          <a:p>
            <a:pPr algn="ctr"/>
            <a:r>
              <a:rPr lang="id-ID" sz="3200" b="1" dirty="0" smtClean="0">
                <a:latin typeface="Brush Script MT" pitchFamily="66" charset="0"/>
              </a:rPr>
              <a:t>H</a:t>
            </a:r>
          </a:p>
        </p:txBody>
      </p:sp>
      <p:sp>
        <p:nvSpPr>
          <p:cNvPr id="11" name="Horizontal Scroll 10"/>
          <p:cNvSpPr/>
          <p:nvPr/>
        </p:nvSpPr>
        <p:spPr>
          <a:xfrm>
            <a:off x="1285852" y="4572008"/>
            <a:ext cx="7429552" cy="2143116"/>
          </a:xfrm>
          <a:prstGeom prst="horizontalScroll">
            <a:avLst/>
          </a:prstGeom>
          <a:solidFill>
            <a:srgbClr val="FFC000"/>
          </a:solid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endParaRPr lang="id-ID" sz="2000" dirty="0" smtClean="0"/>
          </a:p>
          <a:p>
            <a:r>
              <a:rPr lang="id-ID" sz="2000" b="1" dirty="0" smtClean="0">
                <a:latin typeface="Cambria" pitchFamily="18" charset="0"/>
              </a:rPr>
              <a:t>MUHAMAD NAWAWI, SH    </a:t>
            </a:r>
          </a:p>
          <a:p>
            <a:r>
              <a:rPr lang="id-ID" sz="2000" b="1" dirty="0" smtClean="0">
                <a:latin typeface="Cambria" pitchFamily="18" charset="0"/>
              </a:rPr>
              <a:t>(KAPOLSEK SABU TIMUR) </a:t>
            </a:r>
            <a:r>
              <a:rPr lang="id-ID" dirty="0" smtClean="0"/>
              <a:t>	</a:t>
            </a:r>
          </a:p>
          <a:p>
            <a:pPr algn="ctr"/>
            <a:r>
              <a:rPr lang="id-ID" sz="2400" dirty="0" smtClean="0"/>
              <a:t>				TINUS RIWU HEGI, SH.</a:t>
            </a:r>
          </a:p>
          <a:p>
            <a:pPr algn="ctr"/>
            <a:r>
              <a:rPr lang="id-ID" sz="2400" dirty="0" smtClean="0"/>
              <a:t>	        (KANIT RESKRIM POLSEK SABU TIMUR)</a:t>
            </a:r>
          </a:p>
          <a:p>
            <a:pPr algn="ctr"/>
            <a:r>
              <a:rPr lang="id-ID" dirty="0" smtClean="0"/>
              <a:t>	      </a:t>
            </a:r>
            <a:endParaRPr lang="id-ID" dirty="0"/>
          </a:p>
        </p:txBody>
      </p:sp>
      <p:sp>
        <p:nvSpPr>
          <p:cNvPr id="12" name="Oval 11"/>
          <p:cNvSpPr/>
          <p:nvPr/>
        </p:nvSpPr>
        <p:spPr>
          <a:xfrm>
            <a:off x="4714876" y="4929198"/>
            <a:ext cx="642942" cy="1000132"/>
          </a:xfrm>
          <a:prstGeom prst="ellipse">
            <a:avLst/>
          </a:prstGeom>
          <a:blipFill>
            <a:blip r:embed="rId3"/>
            <a:tile tx="0" ty="0" sx="100000" sy="100000" flip="none" algn="tl"/>
          </a:blip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id-ID" sz="6600" dirty="0" smtClean="0">
                <a:ln>
                  <a:solidFill>
                    <a:srgbClr val="FFFF00"/>
                  </a:solidFill>
                </a:ln>
                <a:solidFill>
                  <a:srgbClr val="C00000"/>
                </a:solidFill>
              </a:rPr>
              <a:t>&amp;</a:t>
            </a:r>
            <a:endParaRPr lang="id-ID" sz="8000" dirty="0">
              <a:ln>
                <a:solidFill>
                  <a:srgbClr val="FFFF00"/>
                </a:solidFill>
              </a:ln>
              <a:solidFill>
                <a:srgbClr val="C00000"/>
              </a:solidFill>
            </a:endParaRPr>
          </a:p>
        </p:txBody>
      </p:sp>
    </p:spTree>
    <p:extLst>
      <p:ext uri="{BB962C8B-B14F-4D97-AF65-F5344CB8AC3E}">
        <p14:creationId xmlns:p14="http://schemas.microsoft.com/office/powerpoint/2010/main" xmlns="" val="9872469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1538" y="214290"/>
            <a:ext cx="8001056" cy="1285884"/>
          </a:xfrm>
          <a:prstGeom prst="rect">
            <a:avLst/>
          </a:prstGeom>
          <a:solidFill>
            <a:srgbClr val="00B0F0"/>
          </a:solidFill>
        </p:spPr>
        <p:style>
          <a:lnRef idx="1">
            <a:schemeClr val="accent6"/>
          </a:lnRef>
          <a:fillRef idx="3">
            <a:schemeClr val="accent6"/>
          </a:fillRef>
          <a:effectRef idx="2">
            <a:schemeClr val="accent6"/>
          </a:effectRef>
          <a:fontRef idx="minor">
            <a:schemeClr val="lt1"/>
          </a:fontRef>
        </p:style>
        <p:txBody>
          <a:bodyPr rtlCol="0" anchor="ctr"/>
          <a:lstStyle/>
          <a:p>
            <a:endParaRPr lang="id-ID" sz="3600" dirty="0" smtClean="0"/>
          </a:p>
          <a:p>
            <a:pPr algn="ctr"/>
            <a:r>
              <a:rPr lang="id-ID" sz="4000" b="1" dirty="0" smtClean="0"/>
              <a:t>D.4. </a:t>
            </a:r>
            <a:r>
              <a:rPr lang="id-ID" sz="4400" b="1" dirty="0" smtClean="0"/>
              <a:t>Penyebab terjadinya tindakan kekerasan :</a:t>
            </a:r>
          </a:p>
          <a:p>
            <a:pPr algn="ctr"/>
            <a:r>
              <a:rPr lang="id-ID" sz="3600" dirty="0" smtClean="0"/>
              <a:t> </a:t>
            </a:r>
            <a:endParaRPr lang="id-ID" dirty="0"/>
          </a:p>
        </p:txBody>
      </p:sp>
      <p:sp>
        <p:nvSpPr>
          <p:cNvPr id="3" name="Rectangle 2"/>
          <p:cNvSpPr/>
          <p:nvPr/>
        </p:nvSpPr>
        <p:spPr>
          <a:xfrm>
            <a:off x="1000100" y="1571613"/>
            <a:ext cx="8143900" cy="5262979"/>
          </a:xfrm>
          <a:prstGeom prst="rect">
            <a:avLst/>
          </a:prstGeom>
        </p:spPr>
        <p:txBody>
          <a:bodyPr wrap="square">
            <a:spAutoFit/>
          </a:bodyPr>
          <a:lstStyle/>
          <a:p>
            <a:pPr>
              <a:buFont typeface="Wingdings" pitchFamily="2" charset="2"/>
              <a:buChar char="q"/>
            </a:pPr>
            <a:r>
              <a:rPr lang="id-ID" sz="2800" b="1" dirty="0" smtClean="0"/>
              <a:t>Ketegangan Sosial ( Pengangguran, </a:t>
            </a:r>
          </a:p>
          <a:p>
            <a:r>
              <a:rPr lang="id-ID" sz="2800" b="1" dirty="0" smtClean="0"/>
              <a:t>    sakit,</a:t>
            </a:r>
            <a:r>
              <a:rPr lang="sv-SE" sz="2800" b="1" dirty="0" smtClean="0"/>
              <a:t>ukuran keluarga yang besar, </a:t>
            </a:r>
            <a:endParaRPr lang="id-ID" sz="2800" b="1" dirty="0" smtClean="0"/>
          </a:p>
          <a:p>
            <a:r>
              <a:rPr lang="id-ID" sz="2800" b="1" dirty="0" smtClean="0"/>
              <a:t>    </a:t>
            </a:r>
            <a:r>
              <a:rPr lang="sv-SE" sz="2800" b="1" dirty="0" smtClean="0"/>
              <a:t>kehadiran</a:t>
            </a:r>
            <a:r>
              <a:rPr lang="id-ID" sz="2800" b="1" dirty="0" smtClean="0"/>
              <a:t> seorang yg cacat mental </a:t>
            </a:r>
          </a:p>
          <a:p>
            <a:r>
              <a:rPr lang="id-ID" sz="2800" b="1" dirty="0" smtClean="0"/>
              <a:t>    dalam rumah,penggunaan alkohol dan </a:t>
            </a:r>
          </a:p>
          <a:p>
            <a:r>
              <a:rPr lang="id-ID" sz="2800" b="1" dirty="0" smtClean="0"/>
              <a:t>    obat-obatan;</a:t>
            </a:r>
          </a:p>
          <a:p>
            <a:r>
              <a:rPr lang="id-ID" sz="2800" dirty="0" smtClean="0"/>
              <a:t> </a:t>
            </a:r>
            <a:r>
              <a:rPr lang="id-ID" sz="2800" b="1" dirty="0" smtClean="0"/>
              <a:t>Isolasi Sosial;</a:t>
            </a:r>
          </a:p>
          <a:p>
            <a:r>
              <a:rPr lang="id-ID" sz="2800" dirty="0" smtClean="0"/>
              <a:t> </a:t>
            </a:r>
            <a:r>
              <a:rPr lang="id-ID" sz="2800" b="1" dirty="0" smtClean="0"/>
              <a:t>Belum mempunyai Sistem database </a:t>
            </a:r>
          </a:p>
          <a:p>
            <a:r>
              <a:rPr lang="id-ID" sz="2800" b="1" dirty="0" smtClean="0"/>
              <a:t>     tentang kekerasan terhadap anak di </a:t>
            </a:r>
          </a:p>
          <a:p>
            <a:r>
              <a:rPr lang="id-ID" sz="2800" b="1" dirty="0" smtClean="0"/>
              <a:t>     tingkat provinsi/kabupaten/kota untuk  </a:t>
            </a:r>
          </a:p>
          <a:p>
            <a:r>
              <a:rPr lang="id-ID" sz="2800" b="1" dirty="0" smtClean="0"/>
              <a:t>     menscreening </a:t>
            </a:r>
            <a:r>
              <a:rPr lang="fi-FI" sz="2800" b="1" dirty="0" smtClean="0"/>
              <a:t>potensi tindakan kekerasan di </a:t>
            </a:r>
            <a:endParaRPr lang="id-ID" sz="2800" b="1" dirty="0" smtClean="0"/>
          </a:p>
          <a:p>
            <a:r>
              <a:rPr lang="id-ID" sz="2800" b="1" dirty="0" smtClean="0"/>
              <a:t>     </a:t>
            </a:r>
            <a:r>
              <a:rPr lang="fi-FI" sz="2800" b="1" dirty="0" smtClean="0"/>
              <a:t>suatu wilayah</a:t>
            </a:r>
            <a:r>
              <a:rPr lang="id-ID" sz="2800" b="1" dirty="0" smtClean="0"/>
              <a:t>;</a:t>
            </a:r>
            <a:endParaRPr lang="fi-FI" sz="2800" b="1" dirty="0" smtClean="0"/>
          </a:p>
          <a:p>
            <a:r>
              <a:rPr lang="id-ID" sz="2800" dirty="0" smtClean="0"/>
              <a:t> </a:t>
            </a:r>
            <a:r>
              <a:rPr lang="id-ID" sz="2800" b="1" dirty="0" smtClean="0"/>
              <a:t>Lemahnya Penegakan Hukum.</a:t>
            </a:r>
            <a:endParaRPr lang="id-ID"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1538" y="214290"/>
            <a:ext cx="8001056" cy="1285884"/>
          </a:xfrm>
          <a:prstGeom prst="rect">
            <a:avLst/>
          </a:prstGeom>
          <a:solidFill>
            <a:schemeClr val="tx2">
              <a:lumMod val="75000"/>
            </a:schemeClr>
          </a:solidFill>
        </p:spPr>
        <p:style>
          <a:lnRef idx="1">
            <a:schemeClr val="accent6"/>
          </a:lnRef>
          <a:fillRef idx="3">
            <a:schemeClr val="accent6"/>
          </a:fillRef>
          <a:effectRef idx="2">
            <a:schemeClr val="accent6"/>
          </a:effectRef>
          <a:fontRef idx="minor">
            <a:schemeClr val="lt1"/>
          </a:fontRef>
        </p:style>
        <p:txBody>
          <a:bodyPr rtlCol="0" anchor="ctr"/>
          <a:lstStyle/>
          <a:p>
            <a:endParaRPr lang="id-ID" sz="3600" dirty="0" smtClean="0"/>
          </a:p>
          <a:p>
            <a:pPr algn="ctr"/>
            <a:r>
              <a:rPr lang="id-ID" sz="4400" b="1" dirty="0" smtClean="0"/>
              <a:t>Lanjutan Penyebab terjadinya tindakan kekerasan :</a:t>
            </a:r>
          </a:p>
          <a:p>
            <a:pPr algn="ctr"/>
            <a:r>
              <a:rPr lang="id-ID" sz="3600" dirty="0" smtClean="0"/>
              <a:t> </a:t>
            </a:r>
            <a:endParaRPr lang="id-ID" dirty="0"/>
          </a:p>
        </p:txBody>
      </p:sp>
      <p:sp>
        <p:nvSpPr>
          <p:cNvPr id="3" name="Rectangle 2"/>
          <p:cNvSpPr/>
          <p:nvPr/>
        </p:nvSpPr>
        <p:spPr>
          <a:xfrm>
            <a:off x="1000100" y="1571613"/>
            <a:ext cx="8143900" cy="4401205"/>
          </a:xfrm>
          <a:prstGeom prst="rect">
            <a:avLst/>
          </a:prstGeom>
        </p:spPr>
        <p:txBody>
          <a:bodyPr wrap="square">
            <a:spAutoFit/>
          </a:bodyPr>
          <a:lstStyle/>
          <a:p>
            <a:pPr>
              <a:buFont typeface="Wingdings" pitchFamily="2" charset="2"/>
              <a:buChar char="q"/>
            </a:pPr>
            <a:r>
              <a:rPr lang="id-ID" sz="2800" dirty="0" smtClean="0"/>
              <a:t> Keluarga korban tak menghendaki pelaporan, malu, </a:t>
            </a:r>
          </a:p>
          <a:p>
            <a:r>
              <a:rPr lang="id-ID" sz="2800" dirty="0" smtClean="0"/>
              <a:t>    tak yakin dg proses hukum, faktor akses, lemahnya </a:t>
            </a:r>
          </a:p>
          <a:p>
            <a:r>
              <a:rPr lang="id-ID" sz="2800" dirty="0" smtClean="0"/>
              <a:t>    saksi dan alat bukti .</a:t>
            </a:r>
          </a:p>
          <a:p>
            <a:r>
              <a:rPr lang="id-ID" sz="2800" dirty="0" smtClean="0"/>
              <a:t> Norma hukum lemah, perspektif APH belum sama; </a:t>
            </a:r>
          </a:p>
          <a:p>
            <a:r>
              <a:rPr lang="id-ID" sz="2800" dirty="0" smtClean="0"/>
              <a:t>     seringkali korban diminta menghadirkan saksi fakta;</a:t>
            </a:r>
            <a:endParaRPr lang="fi-FI" sz="2800" b="1" dirty="0" smtClean="0"/>
          </a:p>
          <a:p>
            <a:r>
              <a:rPr lang="id-ID" sz="2800" dirty="0" smtClean="0"/>
              <a:t> Mudahnya akses terhadap materi pornografi </a:t>
            </a:r>
            <a:r>
              <a:rPr lang="fi-FI" sz="2800" dirty="0" smtClean="0"/>
              <a:t>yang </a:t>
            </a:r>
            <a:endParaRPr lang="id-ID" sz="2800" dirty="0" smtClean="0"/>
          </a:p>
          <a:p>
            <a:r>
              <a:rPr lang="id-ID" sz="2800" dirty="0" smtClean="0"/>
              <a:t>     </a:t>
            </a:r>
            <a:r>
              <a:rPr lang="fi-FI" sz="2800" dirty="0" smtClean="0"/>
              <a:t>menginspirasi seseorang melakukan kejahatan</a:t>
            </a:r>
            <a:r>
              <a:rPr lang="id-ID" sz="2800" dirty="0" smtClean="0"/>
              <a:t> </a:t>
            </a:r>
          </a:p>
          <a:p>
            <a:r>
              <a:rPr lang="id-ID" sz="2800" dirty="0" smtClean="0"/>
              <a:t>     seksual;</a:t>
            </a:r>
          </a:p>
          <a:p>
            <a:r>
              <a:rPr lang="id-ID" sz="2800" dirty="0" smtClean="0"/>
              <a:t> Norma hukum yang ada belum memberikan</a:t>
            </a:r>
          </a:p>
          <a:p>
            <a:r>
              <a:rPr lang="id-ID" sz="2800" dirty="0" smtClean="0"/>
              <a:t>     </a:t>
            </a:r>
            <a:r>
              <a:rPr lang="pl-PL" sz="2800" dirty="0" smtClean="0"/>
              <a:t>efek jera dan efek cegah</a:t>
            </a:r>
            <a:r>
              <a:rPr lang="id-ID" sz="2800" dirty="0" smtClean="0"/>
              <a:t>.</a:t>
            </a:r>
            <a:endParaRPr lang="id-ID"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extBox 3"/>
          <p:cNvSpPr txBox="1">
            <a:spLocks noChangeArrowheads="1"/>
          </p:cNvSpPr>
          <p:nvPr/>
        </p:nvSpPr>
        <p:spPr bwMode="auto">
          <a:xfrm>
            <a:off x="1000100" y="1560032"/>
            <a:ext cx="6000792" cy="41549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r>
              <a:rPr lang="en-US" sz="6600" b="1" dirty="0" smtClean="0"/>
              <a:t>M</a:t>
            </a:r>
            <a:r>
              <a:rPr lang="id-ID" sz="6600" b="1" dirty="0" smtClean="0"/>
              <a:t>ASIH BISAKAH ANAK DI SELAMATKAN</a:t>
            </a:r>
            <a:endParaRPr lang="en-US" sz="4400" b="1" dirty="0"/>
          </a:p>
        </p:txBody>
      </p:sp>
      <p:sp>
        <p:nvSpPr>
          <p:cNvPr id="35842" name="TextBox 4"/>
          <p:cNvSpPr txBox="1">
            <a:spLocks noChangeArrowheads="1"/>
          </p:cNvSpPr>
          <p:nvPr/>
        </p:nvSpPr>
        <p:spPr bwMode="auto">
          <a:xfrm>
            <a:off x="6072198" y="-71462"/>
            <a:ext cx="2071702" cy="67403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r>
              <a:rPr lang="en-US" sz="43200" b="1" dirty="0">
                <a:solidFill>
                  <a:srgbClr val="FF0000"/>
                </a:solidFill>
              </a:rPr>
              <a:t>?</a:t>
            </a:r>
            <a:endParaRPr lang="en-US" sz="25000" b="1" dirty="0">
              <a:solidFill>
                <a:srgbClr val="FF0000"/>
              </a:solidFill>
            </a:endParaRPr>
          </a:p>
        </p:txBody>
      </p:sp>
    </p:spTree>
    <p:extLst>
      <p:ext uri="{BB962C8B-B14F-4D97-AF65-F5344CB8AC3E}">
        <p14:creationId xmlns:p14="http://schemas.microsoft.com/office/powerpoint/2010/main" xmlns="" val="20796253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785918" y="428604"/>
            <a:ext cx="6858047" cy="769441"/>
          </a:xfrm>
          <a:prstGeom prst="rect">
            <a:avLst/>
          </a:prstGeom>
        </p:spPr>
        <p:style>
          <a:lnRef idx="0">
            <a:schemeClr val="accent5"/>
          </a:lnRef>
          <a:fillRef idx="3">
            <a:schemeClr val="accent5"/>
          </a:fillRef>
          <a:effectRef idx="3">
            <a:schemeClr val="accent5"/>
          </a:effectRef>
          <a:fontRef idx="minor">
            <a:schemeClr val="lt1"/>
          </a:fontRef>
        </p:style>
        <p:txBody>
          <a:bodyPr wrap="square">
            <a:spAutoFit/>
          </a:bodyPr>
          <a:lstStyle/>
          <a:p>
            <a:pPr algn="ctr"/>
            <a:r>
              <a:rPr lang="id-ID" sz="4400" dirty="0" smtClean="0"/>
              <a:t>E.  PENANGANAN</a:t>
            </a:r>
            <a:endParaRPr lang="id-ID" dirty="0"/>
          </a:p>
        </p:txBody>
      </p:sp>
      <p:sp>
        <p:nvSpPr>
          <p:cNvPr id="10" name="Explosion 1 9"/>
          <p:cNvSpPr/>
          <p:nvPr/>
        </p:nvSpPr>
        <p:spPr>
          <a:xfrm>
            <a:off x="1071538" y="1714488"/>
            <a:ext cx="2214578" cy="1785950"/>
          </a:xfrm>
          <a:prstGeom prst="irregularSeal1">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d-ID" dirty="0" smtClean="0"/>
              <a:t>Rehabilitasi</a:t>
            </a:r>
          </a:p>
          <a:p>
            <a:pPr algn="ctr"/>
            <a:r>
              <a:rPr lang="id-ID" dirty="0" smtClean="0"/>
              <a:t>Medis</a:t>
            </a:r>
          </a:p>
        </p:txBody>
      </p:sp>
      <p:sp>
        <p:nvSpPr>
          <p:cNvPr id="11" name="Explosion 1 10"/>
          <p:cNvSpPr/>
          <p:nvPr/>
        </p:nvSpPr>
        <p:spPr>
          <a:xfrm>
            <a:off x="5072066" y="3862398"/>
            <a:ext cx="2357454" cy="1709742"/>
          </a:xfrm>
          <a:prstGeom prst="irregularSeal1">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d-ID" dirty="0" smtClean="0"/>
              <a:t>Rehabilitasi</a:t>
            </a:r>
          </a:p>
          <a:p>
            <a:pPr algn="ctr"/>
            <a:r>
              <a:rPr lang="id-ID" dirty="0" smtClean="0"/>
              <a:t>Sosial</a:t>
            </a:r>
          </a:p>
        </p:txBody>
      </p:sp>
      <p:sp>
        <p:nvSpPr>
          <p:cNvPr id="12" name="Explosion 1 11"/>
          <p:cNvSpPr/>
          <p:nvPr/>
        </p:nvSpPr>
        <p:spPr>
          <a:xfrm>
            <a:off x="2285984" y="3786190"/>
            <a:ext cx="2286016" cy="1924056"/>
          </a:xfrm>
          <a:prstGeom prst="irregularSeal1">
            <a:avLst/>
          </a:prstGeom>
          <a:solidFill>
            <a:srgbClr val="FFC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d-ID" dirty="0" smtClean="0"/>
          </a:p>
          <a:p>
            <a:pPr algn="ctr"/>
            <a:r>
              <a:rPr lang="id-ID" dirty="0" smtClean="0">
                <a:solidFill>
                  <a:schemeClr val="tx1"/>
                </a:solidFill>
              </a:rPr>
              <a:t>Rehabilitasi</a:t>
            </a:r>
          </a:p>
          <a:p>
            <a:pPr algn="ctr"/>
            <a:r>
              <a:rPr lang="id-ID" dirty="0" smtClean="0">
                <a:solidFill>
                  <a:schemeClr val="tx1"/>
                </a:solidFill>
              </a:rPr>
              <a:t>Psikis</a:t>
            </a:r>
          </a:p>
        </p:txBody>
      </p:sp>
      <p:sp>
        <p:nvSpPr>
          <p:cNvPr id="13" name="Explosion 1 12"/>
          <p:cNvSpPr/>
          <p:nvPr/>
        </p:nvSpPr>
        <p:spPr>
          <a:xfrm>
            <a:off x="6643702" y="1719258"/>
            <a:ext cx="2357454" cy="1709742"/>
          </a:xfrm>
          <a:prstGeom prst="irregularSeal1">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d-ID" dirty="0" smtClean="0"/>
              <a:t>Rehabilitasi</a:t>
            </a:r>
          </a:p>
          <a:p>
            <a:pPr algn="ctr"/>
            <a:r>
              <a:rPr lang="id-ID" dirty="0" smtClean="0"/>
              <a:t>Hukum</a:t>
            </a:r>
          </a:p>
        </p:txBody>
      </p:sp>
      <p:cxnSp>
        <p:nvCxnSpPr>
          <p:cNvPr id="15" name="Elbow Connector 14"/>
          <p:cNvCxnSpPr/>
          <p:nvPr/>
        </p:nvCxnSpPr>
        <p:spPr>
          <a:xfrm>
            <a:off x="5000628" y="1500174"/>
            <a:ext cx="1500198" cy="914400"/>
          </a:xfrm>
          <a:prstGeom prst="bent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7" name="Elbow Connector 16"/>
          <p:cNvCxnSpPr/>
          <p:nvPr/>
        </p:nvCxnSpPr>
        <p:spPr>
          <a:xfrm rot="10800000" flipV="1">
            <a:off x="3357554" y="1500174"/>
            <a:ext cx="1652598" cy="857256"/>
          </a:xfrm>
          <a:prstGeom prst="bent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1" name="Elbow Connector 20"/>
          <p:cNvCxnSpPr/>
          <p:nvPr/>
        </p:nvCxnSpPr>
        <p:spPr>
          <a:xfrm rot="16200000" flipH="1">
            <a:off x="4179091" y="1893083"/>
            <a:ext cx="2500330" cy="1143008"/>
          </a:xfrm>
          <a:prstGeom prst="bentConnector3">
            <a:avLst>
              <a:gd name="adj1" fmla="val 56095"/>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3" name="Elbow Connector 22"/>
          <p:cNvCxnSpPr/>
          <p:nvPr/>
        </p:nvCxnSpPr>
        <p:spPr>
          <a:xfrm rot="5400000">
            <a:off x="3040845" y="1959759"/>
            <a:ext cx="2286016" cy="1366846"/>
          </a:xfrm>
          <a:prstGeom prst="bent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100" y="274638"/>
            <a:ext cx="8143900" cy="1143000"/>
          </a:xfrm>
        </p:spPr>
        <p:style>
          <a:lnRef idx="1">
            <a:schemeClr val="accent2"/>
          </a:lnRef>
          <a:fillRef idx="2">
            <a:schemeClr val="accent2"/>
          </a:fillRef>
          <a:effectRef idx="1">
            <a:schemeClr val="accent2"/>
          </a:effectRef>
          <a:fontRef idx="minor">
            <a:schemeClr val="dk1"/>
          </a:fontRef>
        </p:style>
        <p:txBody>
          <a:bodyPr>
            <a:normAutofit fontScale="90000"/>
          </a:bodyPr>
          <a:lstStyle/>
          <a:p>
            <a:pPr algn="ctr"/>
            <a:r>
              <a:rPr lang="id-ID" dirty="0" smtClean="0"/>
              <a:t/>
            </a:r>
            <a:br>
              <a:rPr lang="id-ID" dirty="0" smtClean="0"/>
            </a:br>
            <a:r>
              <a:rPr lang="id-ID" dirty="0" smtClean="0"/>
              <a:t>E.1.  </a:t>
            </a:r>
            <a:r>
              <a:rPr lang="id-ID" dirty="0" smtClean="0">
                <a:solidFill>
                  <a:schemeClr val="tx1"/>
                </a:solidFill>
              </a:rPr>
              <a:t>Alur Bantuan Hukum thd Korban Kekerasan</a:t>
            </a:r>
            <a:br>
              <a:rPr lang="id-ID" dirty="0" smtClean="0">
                <a:solidFill>
                  <a:schemeClr val="tx1"/>
                </a:solidFill>
              </a:rPr>
            </a:br>
            <a:endParaRPr lang="id-ID" dirty="0">
              <a:solidFill>
                <a:schemeClr val="tx1"/>
              </a:solidFill>
            </a:endParaRPr>
          </a:p>
        </p:txBody>
      </p:sp>
      <p:sp>
        <p:nvSpPr>
          <p:cNvPr id="3" name="Content Placeholder 2"/>
          <p:cNvSpPr>
            <a:spLocks noGrp="1"/>
          </p:cNvSpPr>
          <p:nvPr>
            <p:ph idx="1"/>
          </p:nvPr>
        </p:nvSpPr>
        <p:spPr/>
        <p:txBody>
          <a:bodyPr>
            <a:normAutofit/>
          </a:bodyPr>
          <a:lstStyle/>
          <a:p>
            <a:endParaRPr lang="id-ID" dirty="0" smtClean="0"/>
          </a:p>
          <a:p>
            <a:pPr>
              <a:buNone/>
            </a:pPr>
            <a:endParaRPr lang="id-ID" dirty="0" smtClean="0"/>
          </a:p>
          <a:p>
            <a:pPr>
              <a:buNone/>
            </a:pPr>
            <a:endParaRPr lang="id-ID" dirty="0" smtClean="0"/>
          </a:p>
          <a:p>
            <a:endParaRPr lang="id-ID" dirty="0" smtClean="0"/>
          </a:p>
          <a:p>
            <a:endParaRPr lang="id-ID" dirty="0"/>
          </a:p>
        </p:txBody>
      </p:sp>
      <p:sp>
        <p:nvSpPr>
          <p:cNvPr id="4" name="Rectangle 3"/>
          <p:cNvSpPr/>
          <p:nvPr/>
        </p:nvSpPr>
        <p:spPr>
          <a:xfrm>
            <a:off x="1500166" y="1928802"/>
            <a:ext cx="1571636" cy="9144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id-ID" sz="2400" dirty="0" smtClean="0"/>
              <a:t>RUMAH</a:t>
            </a:r>
          </a:p>
          <a:p>
            <a:pPr algn="ctr"/>
            <a:r>
              <a:rPr lang="id-ID" sz="2400" dirty="0" smtClean="0"/>
              <a:t>SAKIT</a:t>
            </a:r>
          </a:p>
        </p:txBody>
      </p:sp>
      <p:sp>
        <p:nvSpPr>
          <p:cNvPr id="5" name="Rectangle 4"/>
          <p:cNvSpPr/>
          <p:nvPr/>
        </p:nvSpPr>
        <p:spPr>
          <a:xfrm>
            <a:off x="1500166" y="3586170"/>
            <a:ext cx="1571636" cy="9144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id-ID" sz="2400" dirty="0" smtClean="0"/>
              <a:t>KORBAN</a:t>
            </a:r>
            <a:endParaRPr lang="id-ID" dirty="0" smtClean="0"/>
          </a:p>
        </p:txBody>
      </p:sp>
      <p:sp>
        <p:nvSpPr>
          <p:cNvPr id="6" name="Rectangle 5"/>
          <p:cNvSpPr/>
          <p:nvPr/>
        </p:nvSpPr>
        <p:spPr>
          <a:xfrm>
            <a:off x="1571604" y="5300682"/>
            <a:ext cx="1571636" cy="9144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id-ID" sz="4400" dirty="0" smtClean="0"/>
              <a:t>LSM</a:t>
            </a:r>
            <a:endParaRPr lang="id-ID" dirty="0" smtClean="0"/>
          </a:p>
        </p:txBody>
      </p:sp>
      <p:sp>
        <p:nvSpPr>
          <p:cNvPr id="7" name="Oval 6"/>
          <p:cNvSpPr/>
          <p:nvPr/>
        </p:nvSpPr>
        <p:spPr>
          <a:xfrm>
            <a:off x="3357554" y="3286124"/>
            <a:ext cx="1928826" cy="1785950"/>
          </a:xfrm>
          <a:prstGeom prst="ellipse">
            <a:avLst/>
          </a:prstGeom>
          <a:solidFill>
            <a:schemeClr val="accent6">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d-ID" sz="4000" dirty="0" smtClean="0">
                <a:solidFill>
                  <a:schemeClr val="tx1">
                    <a:lumMod val="90000"/>
                    <a:lumOff val="10000"/>
                  </a:schemeClr>
                </a:solidFill>
              </a:rPr>
              <a:t>UPPA</a:t>
            </a:r>
            <a:endParaRPr lang="id-ID" dirty="0">
              <a:solidFill>
                <a:schemeClr val="tx1">
                  <a:lumMod val="90000"/>
                  <a:lumOff val="10000"/>
                </a:schemeClr>
              </a:solidFill>
            </a:endParaRPr>
          </a:p>
        </p:txBody>
      </p:sp>
      <p:sp>
        <p:nvSpPr>
          <p:cNvPr id="8" name="Rectangle 7"/>
          <p:cNvSpPr/>
          <p:nvPr/>
        </p:nvSpPr>
        <p:spPr>
          <a:xfrm>
            <a:off x="5500694" y="1928802"/>
            <a:ext cx="1571636" cy="9144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id-ID" sz="2400" dirty="0" smtClean="0"/>
              <a:t>INSTANSI LAIN</a:t>
            </a:r>
          </a:p>
        </p:txBody>
      </p:sp>
      <p:sp>
        <p:nvSpPr>
          <p:cNvPr id="9" name="Rectangle 8"/>
          <p:cNvSpPr/>
          <p:nvPr/>
        </p:nvSpPr>
        <p:spPr>
          <a:xfrm>
            <a:off x="5715008" y="3643314"/>
            <a:ext cx="1571636" cy="9144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id-ID" sz="2000" dirty="0" smtClean="0"/>
              <a:t>KEJAKSAAN</a:t>
            </a:r>
            <a:endParaRPr lang="id-ID" sz="2400" dirty="0" smtClean="0"/>
          </a:p>
        </p:txBody>
      </p:sp>
      <p:sp>
        <p:nvSpPr>
          <p:cNvPr id="10" name="Rectangle 9"/>
          <p:cNvSpPr/>
          <p:nvPr/>
        </p:nvSpPr>
        <p:spPr>
          <a:xfrm>
            <a:off x="7358082" y="5443558"/>
            <a:ext cx="1643074" cy="9144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id-ID" dirty="0" smtClean="0"/>
              <a:t>PENGADILAN</a:t>
            </a:r>
            <a:endParaRPr lang="id-ID" sz="2400" dirty="0" smtClean="0"/>
          </a:p>
        </p:txBody>
      </p:sp>
      <p:sp>
        <p:nvSpPr>
          <p:cNvPr id="12" name="Curved Left Arrow 11"/>
          <p:cNvSpPr/>
          <p:nvPr/>
        </p:nvSpPr>
        <p:spPr>
          <a:xfrm flipH="1">
            <a:off x="857224" y="4143380"/>
            <a:ext cx="571504" cy="1643074"/>
          </a:xfrm>
          <a:prstGeom prst="curvedLeftArrow">
            <a:avLst/>
          </a:prstGeom>
          <a:solidFill>
            <a:srgbClr val="0070C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d-ID">
              <a:solidFill>
                <a:schemeClr val="tx1"/>
              </a:solidFill>
            </a:endParaRPr>
          </a:p>
        </p:txBody>
      </p:sp>
      <p:sp>
        <p:nvSpPr>
          <p:cNvPr id="13" name="Curved Left Arrow 12"/>
          <p:cNvSpPr/>
          <p:nvPr/>
        </p:nvSpPr>
        <p:spPr>
          <a:xfrm flipH="1" flipV="1">
            <a:off x="928662" y="2357430"/>
            <a:ext cx="500066" cy="1714512"/>
          </a:xfrm>
          <a:prstGeom prst="curvedLeftArrow">
            <a:avLst/>
          </a:prstGeom>
          <a:solidFill>
            <a:srgbClr val="0070C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d-ID">
              <a:solidFill>
                <a:schemeClr val="tx1"/>
              </a:solidFill>
            </a:endParaRPr>
          </a:p>
        </p:txBody>
      </p:sp>
      <p:cxnSp>
        <p:nvCxnSpPr>
          <p:cNvPr id="15" name="Straight Arrow Connector 14"/>
          <p:cNvCxnSpPr/>
          <p:nvPr/>
        </p:nvCxnSpPr>
        <p:spPr>
          <a:xfrm rot="16200000" flipH="1">
            <a:off x="3036083" y="2893215"/>
            <a:ext cx="571504" cy="500066"/>
          </a:xfrm>
          <a:prstGeom prst="straightConnector1">
            <a:avLst/>
          </a:prstGeom>
          <a:ln>
            <a:solidFill>
              <a:schemeClr val="accent4">
                <a:lumMod val="60000"/>
                <a:lumOff val="40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p:nvPr/>
        </p:nvCxnSpPr>
        <p:spPr>
          <a:xfrm rot="5400000" flipH="1" flipV="1">
            <a:off x="3143240" y="4857760"/>
            <a:ext cx="428628" cy="42862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p:nvPr/>
        </p:nvCxnSpPr>
        <p:spPr>
          <a:xfrm>
            <a:off x="3071802" y="4071942"/>
            <a:ext cx="285752"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1" name="Bent Arrow 20"/>
          <p:cNvSpPr/>
          <p:nvPr/>
        </p:nvSpPr>
        <p:spPr>
          <a:xfrm>
            <a:off x="4286248" y="2143116"/>
            <a:ext cx="1143008" cy="1071570"/>
          </a:xfrm>
          <a:prstGeom prst="bentArrow">
            <a:avLst>
              <a:gd name="adj1" fmla="val 13682"/>
              <a:gd name="adj2" fmla="val 21952"/>
              <a:gd name="adj3" fmla="val 25000"/>
              <a:gd name="adj4" fmla="val 43750"/>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d-ID">
              <a:solidFill>
                <a:schemeClr val="tx1"/>
              </a:solidFill>
            </a:endParaRPr>
          </a:p>
        </p:txBody>
      </p:sp>
      <p:sp>
        <p:nvSpPr>
          <p:cNvPr id="22" name="Right Arrow 21"/>
          <p:cNvSpPr/>
          <p:nvPr/>
        </p:nvSpPr>
        <p:spPr>
          <a:xfrm>
            <a:off x="5357818" y="3929066"/>
            <a:ext cx="285752"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d-ID"/>
          </a:p>
        </p:txBody>
      </p:sp>
      <p:sp>
        <p:nvSpPr>
          <p:cNvPr id="25" name="Bent-Up Arrow 24"/>
          <p:cNvSpPr/>
          <p:nvPr/>
        </p:nvSpPr>
        <p:spPr>
          <a:xfrm flipV="1">
            <a:off x="7358082" y="4143380"/>
            <a:ext cx="1000132" cy="1214446"/>
          </a:xfrm>
          <a:prstGeom prst="bentUpArrow">
            <a:avLst>
              <a:gd name="adj1" fmla="val 6714"/>
              <a:gd name="adj2" fmla="val 25000"/>
              <a:gd name="adj3" fmla="val 26524"/>
            </a:avLst>
          </a:prstGeom>
          <a:solidFill>
            <a:srgbClr val="7030A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d-ID"/>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5940444"/>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id-ID" sz="4400" b="1" dirty="0" smtClean="0"/>
              <a:t>E.2. Hukuman bagi Pelaku</a:t>
            </a:r>
            <a:br>
              <a:rPr lang="id-ID" sz="4400" b="1" dirty="0" smtClean="0"/>
            </a:br>
            <a:r>
              <a:rPr lang="id-ID" sz="4400" b="1" dirty="0" smtClean="0"/>
              <a:t>(upaya efek jera): </a:t>
            </a:r>
            <a:br>
              <a:rPr lang="id-ID" sz="4400" b="1" dirty="0" smtClean="0"/>
            </a:br>
            <a:r>
              <a:rPr lang="id-ID" sz="3200" b="1" dirty="0" smtClean="0"/>
              <a:t>  Pasal 289 KUHP tentang Pencabulan</a:t>
            </a:r>
            <a:br>
              <a:rPr lang="id-ID" sz="3200" b="1" dirty="0" smtClean="0"/>
            </a:br>
            <a:r>
              <a:rPr lang="sv-SE" sz="3200" dirty="0" smtClean="0"/>
              <a:t>“Barang siapa dengan kekerasan atau</a:t>
            </a:r>
            <a:br>
              <a:rPr lang="sv-SE" sz="3200" dirty="0" smtClean="0"/>
            </a:br>
            <a:r>
              <a:rPr lang="id-ID" sz="3200" dirty="0" smtClean="0"/>
              <a:t>ancaman kekerasan memaksa seseorang untuk melakukan atau membiarkan dilakukan perbuatan cabul, diancam karena melakukan perbuatan yang menyerang</a:t>
            </a:r>
            <a:br>
              <a:rPr lang="id-ID" sz="3200" dirty="0" smtClean="0"/>
            </a:br>
            <a:r>
              <a:rPr lang="id-ID" sz="3200" dirty="0" smtClean="0"/>
              <a:t>kehormatan kesusilaan, dengan pidana penjara paling lama </a:t>
            </a:r>
            <a:r>
              <a:rPr lang="id-ID" sz="3200" b="1" dirty="0" smtClean="0"/>
              <a:t>sembilan tahun.”</a:t>
            </a:r>
            <a:endParaRPr lang="id-ID" sz="32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5818" y="500042"/>
            <a:ext cx="8072462" cy="6286520"/>
          </a:xfrm>
        </p:spPr>
        <p:style>
          <a:lnRef idx="2">
            <a:schemeClr val="accent3"/>
          </a:lnRef>
          <a:fillRef idx="1">
            <a:schemeClr val="lt1"/>
          </a:fillRef>
          <a:effectRef idx="0">
            <a:schemeClr val="accent3"/>
          </a:effectRef>
          <a:fontRef idx="minor">
            <a:schemeClr val="dk1"/>
          </a:fontRef>
        </p:style>
        <p:txBody>
          <a:bodyPr>
            <a:noAutofit/>
          </a:bodyPr>
          <a:lstStyle/>
          <a:p>
            <a:pPr algn="ctr"/>
            <a:r>
              <a:rPr lang="es-ES" sz="2400" b="1" dirty="0" smtClean="0"/>
              <a:t>UU No 23 </a:t>
            </a:r>
            <a:r>
              <a:rPr lang="es-ES" sz="2400" b="1" dirty="0" err="1" smtClean="0"/>
              <a:t>Tahun</a:t>
            </a:r>
            <a:r>
              <a:rPr lang="es-ES" sz="2400" b="1" dirty="0" smtClean="0"/>
              <a:t> 2002</a:t>
            </a:r>
            <a:br>
              <a:rPr lang="es-ES" sz="2400" b="1" dirty="0" smtClean="0"/>
            </a:br>
            <a:r>
              <a:rPr lang="id-ID" sz="2400" b="1" dirty="0" smtClean="0"/>
              <a:t>tentang Perlindungan Anak - Pasal 81</a:t>
            </a:r>
            <a:br>
              <a:rPr lang="id-ID" sz="2400" b="1" dirty="0" smtClean="0"/>
            </a:br>
            <a:r>
              <a:rPr lang="id-ID" sz="2400" dirty="0" smtClean="0"/>
              <a:t>1. Setiap orang yang dengan sengaja </a:t>
            </a:r>
            <a:r>
              <a:rPr lang="id-ID" sz="2400" b="1" dirty="0" smtClean="0"/>
              <a:t>melakukan </a:t>
            </a:r>
            <a:r>
              <a:rPr lang="fi-FI" sz="2400" b="1" dirty="0" smtClean="0"/>
              <a:t>kekerasan</a:t>
            </a:r>
            <a:r>
              <a:rPr lang="id-ID" sz="2400" b="1" dirty="0" smtClean="0"/>
              <a:t> </a:t>
            </a:r>
            <a:r>
              <a:rPr lang="fi-FI" sz="2400" b="1" dirty="0" smtClean="0"/>
              <a:t>atau ancaman kekerasan memaksa</a:t>
            </a:r>
            <a:r>
              <a:rPr lang="id-ID" sz="2400" b="1" dirty="0" smtClean="0"/>
              <a:t> anak melakukan persetubuhan dengannya atau </a:t>
            </a:r>
            <a:r>
              <a:rPr lang="sv-SE" sz="2400" dirty="0" smtClean="0"/>
              <a:t>dengan orang lain, dipidana dengan pidana</a:t>
            </a:r>
            <a:r>
              <a:rPr lang="id-ID" sz="2400" dirty="0" smtClean="0"/>
              <a:t> </a:t>
            </a:r>
            <a:r>
              <a:rPr lang="es-ES" sz="2400" dirty="0" err="1" smtClean="0"/>
              <a:t>penjara</a:t>
            </a:r>
            <a:r>
              <a:rPr lang="es-ES" sz="2400" dirty="0" smtClean="0"/>
              <a:t> </a:t>
            </a:r>
            <a:r>
              <a:rPr lang="es-ES" sz="2400" dirty="0" err="1" smtClean="0"/>
              <a:t>paling</a:t>
            </a:r>
            <a:r>
              <a:rPr lang="es-ES" sz="2400" dirty="0" smtClean="0"/>
              <a:t> lama </a:t>
            </a:r>
            <a:r>
              <a:rPr lang="es-ES" sz="2400" b="1" dirty="0" smtClean="0"/>
              <a:t>15 (lima </a:t>
            </a:r>
            <a:r>
              <a:rPr lang="es-ES" sz="2400" b="1" dirty="0" err="1" smtClean="0"/>
              <a:t>belas</a:t>
            </a:r>
            <a:r>
              <a:rPr lang="es-ES" sz="2400" b="1" dirty="0" smtClean="0"/>
              <a:t>) </a:t>
            </a:r>
            <a:r>
              <a:rPr lang="es-ES" sz="2400" b="1" dirty="0" err="1" smtClean="0"/>
              <a:t>tahun</a:t>
            </a:r>
            <a:r>
              <a:rPr lang="es-ES" sz="2400" b="1" dirty="0" smtClean="0"/>
              <a:t> dan</a:t>
            </a:r>
            <a:r>
              <a:rPr lang="id-ID" sz="2400" b="1" dirty="0" smtClean="0"/>
              <a:t> paling singkat 3 (tiga) tahun dan denda paling </a:t>
            </a:r>
            <a:r>
              <a:rPr lang="sv-SE" sz="2400" dirty="0" smtClean="0"/>
              <a:t>banyak Rp 300.000.000,00 (tiga ratus juta rupiah) dan</a:t>
            </a:r>
            <a:r>
              <a:rPr lang="id-ID" sz="2400" dirty="0" smtClean="0"/>
              <a:t> </a:t>
            </a:r>
            <a:r>
              <a:rPr lang="sv-SE" sz="2400" dirty="0" smtClean="0"/>
              <a:t>paling sedikit Rp 60.000.000,00 (enam puluh juta</a:t>
            </a:r>
            <a:r>
              <a:rPr lang="id-ID" sz="2400" dirty="0" smtClean="0"/>
              <a:t> rupiah);</a:t>
            </a:r>
            <a:br>
              <a:rPr lang="id-ID" sz="2400" dirty="0" smtClean="0"/>
            </a:br>
            <a:r>
              <a:rPr lang="id-ID" sz="2800" dirty="0" smtClean="0"/>
              <a:t/>
            </a:r>
            <a:br>
              <a:rPr lang="id-ID" sz="2800" dirty="0" smtClean="0"/>
            </a:br>
            <a:r>
              <a:rPr lang="id-ID" sz="2800" dirty="0" smtClean="0"/>
              <a:t>2. Ketentuan pidana sebagaimana dimaksud dalam ayat (1) </a:t>
            </a:r>
            <a:r>
              <a:rPr lang="id-ID" sz="2800" b="1" dirty="0" smtClean="0"/>
              <a:t>berlaku pula bagi setiap orang yang</a:t>
            </a:r>
            <a:br>
              <a:rPr lang="id-ID" sz="2800" b="1" dirty="0" smtClean="0"/>
            </a:br>
            <a:r>
              <a:rPr lang="fi-FI" sz="2800" dirty="0" smtClean="0"/>
              <a:t>dengan sengaja melakukan </a:t>
            </a:r>
            <a:r>
              <a:rPr lang="fi-FI" sz="2800" b="1" dirty="0" smtClean="0"/>
              <a:t>tipu muslihat,</a:t>
            </a:r>
            <a:r>
              <a:rPr lang="id-ID" sz="2800" b="1" dirty="0" smtClean="0"/>
              <a:t> </a:t>
            </a:r>
            <a:r>
              <a:rPr lang="id-ID" sz="2800" dirty="0" smtClean="0"/>
              <a:t>serangkaian </a:t>
            </a:r>
            <a:r>
              <a:rPr lang="id-ID" sz="2800" b="1" dirty="0" smtClean="0"/>
              <a:t>kebohongan, atau membujuk anak </a:t>
            </a:r>
            <a:r>
              <a:rPr lang="id-ID" sz="2800" dirty="0" smtClean="0"/>
              <a:t>melakukan persetubuhan dengannya atau dengan orang lain.</a:t>
            </a:r>
            <a:endParaRPr lang="id-ID" sz="2800" dirty="0"/>
          </a:p>
        </p:txBody>
      </p:sp>
      <p:sp>
        <p:nvSpPr>
          <p:cNvPr id="4" name="Rectangle 3"/>
          <p:cNvSpPr/>
          <p:nvPr/>
        </p:nvSpPr>
        <p:spPr>
          <a:xfrm>
            <a:off x="7158062" y="71414"/>
            <a:ext cx="1485904" cy="357190"/>
          </a:xfrm>
          <a:prstGeom prst="rect">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d-ID" dirty="0" smtClean="0"/>
              <a:t>Lanjutan</a:t>
            </a:r>
            <a:endParaRPr lang="id-ID"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100" y="857240"/>
            <a:ext cx="7933588" cy="1143000"/>
          </a:xfrm>
        </p:spPr>
        <p:style>
          <a:lnRef idx="2">
            <a:schemeClr val="accent1"/>
          </a:lnRef>
          <a:fillRef idx="1">
            <a:schemeClr val="lt1"/>
          </a:fillRef>
          <a:effectRef idx="0">
            <a:schemeClr val="accent1"/>
          </a:effectRef>
          <a:fontRef idx="minor">
            <a:schemeClr val="dk1"/>
          </a:fontRef>
        </p:style>
        <p:txBody>
          <a:bodyPr>
            <a:normAutofit fontScale="90000"/>
          </a:bodyPr>
          <a:lstStyle/>
          <a:p>
            <a:r>
              <a:rPr lang="es-ES" b="1" dirty="0" smtClean="0"/>
              <a:t>UU No 23 </a:t>
            </a:r>
            <a:r>
              <a:rPr lang="es-ES" b="1" dirty="0" err="1" smtClean="0"/>
              <a:t>Tahun</a:t>
            </a:r>
            <a:r>
              <a:rPr lang="es-ES" b="1" dirty="0" smtClean="0"/>
              <a:t> 2002</a:t>
            </a:r>
            <a:r>
              <a:rPr lang="id-ID" b="1" dirty="0" smtClean="0"/>
              <a:t> tentang Perlindungan Anak - Pasal 82</a:t>
            </a:r>
            <a:endParaRPr lang="id-ID" dirty="0"/>
          </a:p>
        </p:txBody>
      </p:sp>
      <p:sp>
        <p:nvSpPr>
          <p:cNvPr id="3" name="Content Placeholder 2"/>
          <p:cNvSpPr>
            <a:spLocks noGrp="1"/>
          </p:cNvSpPr>
          <p:nvPr>
            <p:ph idx="1"/>
          </p:nvPr>
        </p:nvSpPr>
        <p:spPr>
          <a:xfrm>
            <a:off x="1000100" y="2109798"/>
            <a:ext cx="7933588" cy="4605350"/>
          </a:xfrm>
        </p:spPr>
        <p:style>
          <a:lnRef idx="2">
            <a:schemeClr val="accent1"/>
          </a:lnRef>
          <a:fillRef idx="1">
            <a:schemeClr val="lt1"/>
          </a:fillRef>
          <a:effectRef idx="0">
            <a:schemeClr val="accent1"/>
          </a:effectRef>
          <a:fontRef idx="minor">
            <a:schemeClr val="dk1"/>
          </a:fontRef>
        </p:style>
        <p:txBody>
          <a:bodyPr>
            <a:noAutofit/>
          </a:bodyPr>
          <a:lstStyle/>
          <a:p>
            <a:pPr>
              <a:buNone/>
            </a:pPr>
            <a:r>
              <a:rPr lang="id-ID" sz="2800" dirty="0" smtClean="0"/>
              <a:t>Setiap orang yang dengan sengaja melakukan </a:t>
            </a:r>
            <a:r>
              <a:rPr lang="fi-FI" sz="2800" dirty="0" smtClean="0"/>
              <a:t>kekerasan atau ancaman kekerasan, memaksa,</a:t>
            </a:r>
            <a:r>
              <a:rPr lang="id-ID" sz="2800" dirty="0" smtClean="0"/>
              <a:t> melakukan tipu muslihat, serangkaian kebohongan, atau membujuk anak untuk melakukan atau membiarkan dilakukan perbuatan cabul, dipidana dengan pidana penjara paling lama 15 (lima belas)</a:t>
            </a:r>
            <a:r>
              <a:rPr lang="nl-NL" sz="2800" dirty="0" smtClean="0"/>
              <a:t>tahun dan paling singkat 3 (tiga) tahun dan denda</a:t>
            </a:r>
            <a:r>
              <a:rPr lang="id-ID" sz="2800" dirty="0" smtClean="0"/>
              <a:t> </a:t>
            </a:r>
            <a:r>
              <a:rPr lang="sv-SE" sz="2800" dirty="0" smtClean="0"/>
              <a:t>paling banyak Rp 300.000.000,00 (tiga ratus juta</a:t>
            </a:r>
            <a:r>
              <a:rPr lang="id-ID" sz="2800" dirty="0" smtClean="0"/>
              <a:t>rupiah) dan paling sedikit Rp 60.000.000,00 (enam puluh juta rupiah).</a:t>
            </a:r>
            <a:endParaRPr lang="id-ID" sz="2800" dirty="0"/>
          </a:p>
        </p:txBody>
      </p:sp>
      <p:sp>
        <p:nvSpPr>
          <p:cNvPr id="4" name="Rectangle 3"/>
          <p:cNvSpPr/>
          <p:nvPr/>
        </p:nvSpPr>
        <p:spPr>
          <a:xfrm>
            <a:off x="7286644" y="71414"/>
            <a:ext cx="1357322" cy="571504"/>
          </a:xfrm>
          <a:prstGeom prst="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d-ID" dirty="0" smtClean="0"/>
              <a:t>Lanjutan</a:t>
            </a:r>
            <a:endParaRPr lang="id-ID"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r="8573" b="25000"/>
          <a:stretch>
            <a:fillRect/>
          </a:stretch>
        </p:blipFill>
        <p:spPr bwMode="auto">
          <a:xfrm>
            <a:off x="1025511" y="24"/>
            <a:ext cx="7935894" cy="5929306"/>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
        <p:nvSpPr>
          <p:cNvPr id="5" name="Rectangle 4"/>
          <p:cNvSpPr/>
          <p:nvPr/>
        </p:nvSpPr>
        <p:spPr>
          <a:xfrm>
            <a:off x="1357290" y="1000108"/>
            <a:ext cx="3929090" cy="914400"/>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d-ID" sz="3600" dirty="0" smtClean="0"/>
              <a:t>F.  PENCEGAHAN</a:t>
            </a:r>
            <a:endParaRPr lang="id-ID"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2" name="Oval 8"/>
          <p:cNvSpPr>
            <a:spLocks noChangeArrowheads="1"/>
          </p:cNvSpPr>
          <p:nvPr/>
        </p:nvSpPr>
        <p:spPr bwMode="auto">
          <a:xfrm>
            <a:off x="233394" y="2563813"/>
            <a:ext cx="8767762" cy="3925887"/>
          </a:xfrm>
          <a:prstGeom prst="ellipse">
            <a:avLst/>
          </a:prstGeom>
          <a:solidFill>
            <a:srgbClr val="FFE8D1"/>
          </a:solidFill>
          <a:ln>
            <a:headEnd/>
            <a:tailEnd/>
          </a:ln>
        </p:spPr>
        <p:style>
          <a:lnRef idx="2">
            <a:schemeClr val="dk1"/>
          </a:lnRef>
          <a:fillRef idx="1">
            <a:schemeClr val="lt1"/>
          </a:fillRef>
          <a:effectRef idx="0">
            <a:schemeClr val="dk1"/>
          </a:effectRef>
          <a:fontRef idx="minor">
            <a:schemeClr val="dk1"/>
          </a:fontRef>
        </p:style>
        <p:txBody>
          <a:bodyPr anchor="ctr">
            <a:scene3d>
              <a:camera prst="perspectiveLeft"/>
              <a:lightRig rig="threePt" dir="t"/>
            </a:scene3d>
          </a:bodyPr>
          <a:lstStyle/>
          <a:p>
            <a:pPr algn="ctr" eaLnBrk="1" hangingPunct="1">
              <a:defRPr/>
            </a:pPr>
            <a:endParaRPr lang="en-US" dirty="0">
              <a:solidFill>
                <a:srgbClr val="FFFFFF"/>
              </a:solidFill>
              <a:latin typeface="Calibri" pitchFamily="34" charset="0"/>
              <a:ea typeface="Calibri" pitchFamily="34" charset="0"/>
              <a:cs typeface="Calibri" pitchFamily="34" charset="0"/>
              <a:sym typeface="Calibri" pitchFamily="34" charset="0"/>
            </a:endParaRPr>
          </a:p>
        </p:txBody>
      </p:sp>
      <p:sp>
        <p:nvSpPr>
          <p:cNvPr id="12" name="Oval 11"/>
          <p:cNvSpPr/>
          <p:nvPr/>
        </p:nvSpPr>
        <p:spPr>
          <a:xfrm>
            <a:off x="2466975" y="4679950"/>
            <a:ext cx="4391025" cy="1684338"/>
          </a:xfrm>
          <a:prstGeom prst="ellipse">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
        <p:nvSpPr>
          <p:cNvPr id="6146" name="TextBox 1"/>
          <p:cNvSpPr>
            <a:spLocks noChangeArrowheads="1"/>
          </p:cNvSpPr>
          <p:nvPr/>
        </p:nvSpPr>
        <p:spPr bwMode="auto">
          <a:xfrm>
            <a:off x="1166813" y="384163"/>
            <a:ext cx="6958012" cy="1401763"/>
          </a:xfrm>
          <a:prstGeom prst="rect">
            <a:avLst/>
          </a:prstGeom>
          <a:solidFill>
            <a:srgbClr val="FFFFD1"/>
          </a:solidFill>
          <a:ln w="57150" cap="flat">
            <a:solidFill>
              <a:schemeClr val="bg2"/>
            </a:solidFill>
            <a:bevel/>
            <a:headEnd/>
            <a:tailEnd/>
          </a:ln>
        </p:spPr>
        <p:txBody>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MS PGothic" pitchFamily="34" charset="-128"/>
              </a:defRPr>
            </a:lvl9pPr>
          </a:lstStyle>
          <a:p>
            <a:pPr algn="ctr" eaLnBrk="1" hangingPunct="1">
              <a:defRPr/>
            </a:pPr>
            <a:r>
              <a:rPr lang="en-US" altLang="en-US" b="1" dirty="0" smtClean="0">
                <a:solidFill>
                  <a:srgbClr val="0C0C0C"/>
                </a:solidFill>
                <a:cs typeface="+mn-cs"/>
                <a:sym typeface="Arial" pitchFamily="34" charset="0"/>
              </a:rPr>
              <a:t>Diperlukan </a:t>
            </a:r>
          </a:p>
          <a:p>
            <a:pPr algn="ctr" eaLnBrk="1" hangingPunct="1">
              <a:defRPr/>
            </a:pPr>
            <a:r>
              <a:rPr lang="en-US" altLang="en-US" sz="3600" b="1" dirty="0" smtClean="0">
                <a:solidFill>
                  <a:schemeClr val="accent1">
                    <a:lumMod val="75000"/>
                  </a:schemeClr>
                </a:solidFill>
                <a:cs typeface="+mn-cs"/>
                <a:sym typeface="Arial" pitchFamily="34" charset="0"/>
              </a:rPr>
              <a:t>INTERVENSI  TERINTEGRASI</a:t>
            </a:r>
          </a:p>
          <a:p>
            <a:pPr algn="ctr" eaLnBrk="1" hangingPunct="1">
              <a:defRPr/>
            </a:pPr>
            <a:r>
              <a:rPr lang="en-US" altLang="en-US" sz="2800" b="1" dirty="0" smtClean="0">
                <a:solidFill>
                  <a:srgbClr val="0C0C0C"/>
                </a:solidFill>
                <a:latin typeface="Calibri" pitchFamily="34" charset="0"/>
                <a:cs typeface="+mn-cs"/>
                <a:sym typeface="Calibri" pitchFamily="34" charset="0"/>
              </a:rPr>
              <a:t>Perlindungan Anak</a:t>
            </a:r>
            <a:endParaRPr lang="en-US" altLang="en-US" sz="2800" dirty="0" smtClean="0">
              <a:cs typeface="+mn-cs"/>
            </a:endParaRPr>
          </a:p>
        </p:txBody>
      </p:sp>
      <p:sp>
        <p:nvSpPr>
          <p:cNvPr id="6147" name="TextBox 2"/>
          <p:cNvSpPr>
            <a:spLocks noChangeArrowheads="1"/>
          </p:cNvSpPr>
          <p:nvPr/>
        </p:nvSpPr>
        <p:spPr bwMode="auto">
          <a:xfrm>
            <a:off x="1166813" y="3405188"/>
            <a:ext cx="3025775" cy="124649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bevel/>
                <a:headEnd/>
                <a:tailEnd/>
              </a14:hiddenLine>
            </a:ext>
          </a:extLst>
        </p:spPr>
        <p:txBody>
          <a:bodyPr>
            <a:spAutoFit/>
          </a:bodyPr>
          <a:lstStyle/>
          <a:p>
            <a:pPr algn="ctr" eaLnBrk="1" hangingPunct="1"/>
            <a:r>
              <a:rPr lang="en-US" sz="3200" b="1" dirty="0">
                <a:solidFill>
                  <a:srgbClr val="0C0C0C"/>
                </a:solidFill>
                <a:latin typeface="Georgia" charset="0"/>
                <a:sym typeface="Calibri" charset="0"/>
              </a:rPr>
              <a:t>KELUARGA</a:t>
            </a:r>
          </a:p>
          <a:p>
            <a:pPr algn="ctr" eaLnBrk="1" hangingPunct="1"/>
            <a:endParaRPr lang="en-US" sz="700" b="1" dirty="0">
              <a:solidFill>
                <a:srgbClr val="0C0C0C"/>
              </a:solidFill>
              <a:latin typeface="Georgia" charset="0"/>
              <a:sym typeface="Calibri" charset="0"/>
            </a:endParaRPr>
          </a:p>
          <a:p>
            <a:pPr algn="ctr" eaLnBrk="1" hangingPunct="1"/>
            <a:r>
              <a:rPr lang="id-ID" sz="1200" b="1" dirty="0" smtClean="0">
                <a:solidFill>
                  <a:srgbClr val="0C0C0C"/>
                </a:solidFill>
                <a:latin typeface="Georgia" charset="0"/>
                <a:sym typeface="Calibri" charset="0"/>
              </a:rPr>
              <a:t>MEMBANGUN HUBUNGAN YANG BERKUALITAS ANTARA ORANG TUA DAN ANAK</a:t>
            </a:r>
            <a:endParaRPr lang="en-US" sz="1100" dirty="0">
              <a:latin typeface="Georgia" charset="0"/>
            </a:endParaRPr>
          </a:p>
        </p:txBody>
      </p:sp>
      <p:sp>
        <p:nvSpPr>
          <p:cNvPr id="6148" name="TextBox 3"/>
          <p:cNvSpPr>
            <a:spLocks noChangeArrowheads="1"/>
          </p:cNvSpPr>
          <p:nvPr/>
        </p:nvSpPr>
        <p:spPr bwMode="auto">
          <a:xfrm>
            <a:off x="5018088" y="3189288"/>
            <a:ext cx="3106737" cy="1155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bevel/>
                <a:headEnd/>
                <a:tailEnd/>
              </a14:hiddenLine>
            </a:ext>
          </a:extLst>
        </p:spPr>
        <p:txBody>
          <a:bodyPr wrap="none">
            <a:spAutoFit/>
          </a:bodyPr>
          <a:lstStyle/>
          <a:p>
            <a:pPr algn="ctr" eaLnBrk="1" hangingPunct="1"/>
            <a:endParaRPr lang="en-US" sz="800" b="1" dirty="0">
              <a:solidFill>
                <a:srgbClr val="0C0C0C"/>
              </a:solidFill>
              <a:latin typeface="Georgia" charset="0"/>
              <a:sym typeface="Calibri" charset="0"/>
            </a:endParaRPr>
          </a:p>
          <a:p>
            <a:pPr algn="ctr" eaLnBrk="1" hangingPunct="1"/>
            <a:r>
              <a:rPr lang="en-US" sz="3200" b="1" dirty="0">
                <a:solidFill>
                  <a:srgbClr val="0C0C0C"/>
                </a:solidFill>
                <a:latin typeface="Georgia" charset="0"/>
                <a:sym typeface="Calibri" charset="0"/>
              </a:rPr>
              <a:t>ANAK</a:t>
            </a:r>
          </a:p>
          <a:p>
            <a:pPr algn="ctr" eaLnBrk="1" hangingPunct="1"/>
            <a:endParaRPr lang="en-US" sz="700" b="1" dirty="0">
              <a:solidFill>
                <a:srgbClr val="0C0C0C"/>
              </a:solidFill>
              <a:latin typeface="Georgia" charset="0"/>
              <a:sym typeface="Calibri" charset="0"/>
            </a:endParaRPr>
          </a:p>
          <a:p>
            <a:pPr algn="ctr" eaLnBrk="1" hangingPunct="1"/>
            <a:r>
              <a:rPr lang="en-US" sz="1100" b="1" dirty="0">
                <a:solidFill>
                  <a:srgbClr val="0C0C0C"/>
                </a:solidFill>
                <a:latin typeface="Georgia" charset="0"/>
                <a:sym typeface="Calibri" charset="0"/>
              </a:rPr>
              <a:t>(ANAK HARUS TAHU CARA MEMBELA </a:t>
            </a:r>
          </a:p>
          <a:p>
            <a:pPr algn="ctr" eaLnBrk="1" hangingPunct="1"/>
            <a:r>
              <a:rPr lang="en-US" sz="1100" b="1" dirty="0">
                <a:solidFill>
                  <a:srgbClr val="0C0C0C"/>
                </a:solidFill>
                <a:latin typeface="Georgia" charset="0"/>
                <a:sym typeface="Calibri" charset="0"/>
              </a:rPr>
              <a:t>DIRI KETIKA TERANCAM)</a:t>
            </a:r>
            <a:endParaRPr lang="en-US" sz="1100" dirty="0">
              <a:latin typeface="Georgia" charset="0"/>
            </a:endParaRPr>
          </a:p>
        </p:txBody>
      </p:sp>
      <p:sp>
        <p:nvSpPr>
          <p:cNvPr id="6149" name="Oval 5"/>
          <p:cNvSpPr>
            <a:spLocks noChangeArrowheads="1"/>
          </p:cNvSpPr>
          <p:nvPr/>
        </p:nvSpPr>
        <p:spPr bwMode="auto">
          <a:xfrm>
            <a:off x="931863" y="3146425"/>
            <a:ext cx="3495675" cy="1639897"/>
          </a:xfrm>
          <a:prstGeom prst="ellipse">
            <a:avLst/>
          </a:prstGeom>
          <a:noFill/>
          <a:ln w="57150">
            <a:solidFill>
              <a:srgbClr val="FF0000"/>
            </a:solidFill>
            <a:miter lim="800000"/>
            <a:headEnd/>
            <a:tailEnd/>
          </a:ln>
          <a:extLst>
            <a:ext uri="{909E8E84-426E-40dd-AFC4-6F175D3DCCD1}">
              <a14:hiddenFill xmlns:a14="http://schemas.microsoft.com/office/drawing/2010/main" xmlns="">
                <a:solidFill>
                  <a:srgbClr val="FFFFFF"/>
                </a:solidFill>
              </a14:hiddenFill>
            </a:ext>
          </a:extLst>
        </p:spPr>
        <p:txBody>
          <a:bodyPr anchor="ctr"/>
          <a:lstStyle/>
          <a:p>
            <a:pPr algn="ctr" eaLnBrk="1" hangingPunct="1"/>
            <a:endParaRPr lang="en-US" dirty="0">
              <a:solidFill>
                <a:srgbClr val="FFFFFF"/>
              </a:solidFill>
              <a:latin typeface="Calibri" charset="0"/>
              <a:sym typeface="Calibri" charset="0"/>
            </a:endParaRPr>
          </a:p>
        </p:txBody>
      </p:sp>
      <p:sp>
        <p:nvSpPr>
          <p:cNvPr id="6150" name="Oval 6"/>
          <p:cNvSpPr>
            <a:spLocks noChangeArrowheads="1"/>
          </p:cNvSpPr>
          <p:nvPr/>
        </p:nvSpPr>
        <p:spPr bwMode="auto">
          <a:xfrm>
            <a:off x="4884738" y="3189288"/>
            <a:ext cx="3371850" cy="1533525"/>
          </a:xfrm>
          <a:prstGeom prst="ellipse">
            <a:avLst/>
          </a:prstGeom>
          <a:noFill/>
          <a:ln w="57150">
            <a:solidFill>
              <a:schemeClr val="accent1">
                <a:lumMod val="75000"/>
              </a:schemeClr>
            </a:solidFill>
            <a:miter lim="800000"/>
            <a:headEnd/>
            <a:tailEnd/>
          </a:ln>
          <a:extLst/>
        </p:spPr>
        <p:txBody>
          <a:bodyPr anchor="ct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MS PGothic" pitchFamily="34" charset="-128"/>
              </a:defRPr>
            </a:lvl9pPr>
          </a:lstStyle>
          <a:p>
            <a:pPr algn="ctr" eaLnBrk="1" hangingPunct="1">
              <a:defRPr/>
            </a:pPr>
            <a:endParaRPr lang="en-US" altLang="en-US" dirty="0" smtClean="0">
              <a:solidFill>
                <a:srgbClr val="FFFFFF"/>
              </a:solidFill>
              <a:latin typeface="Calibri" pitchFamily="34" charset="0"/>
              <a:cs typeface="+mn-cs"/>
              <a:sym typeface="Calibri" pitchFamily="34" charset="0"/>
            </a:endParaRPr>
          </a:p>
        </p:txBody>
      </p:sp>
      <p:sp>
        <p:nvSpPr>
          <p:cNvPr id="6151" name="TextBox 7"/>
          <p:cNvSpPr>
            <a:spLocks noChangeArrowheads="1"/>
          </p:cNvSpPr>
          <p:nvPr/>
        </p:nvSpPr>
        <p:spPr bwMode="auto">
          <a:xfrm>
            <a:off x="2206625" y="4949825"/>
            <a:ext cx="4911725" cy="1030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bevel/>
                <a:headEnd/>
                <a:tailEnd/>
              </a14:hiddenLine>
            </a:ext>
          </a:extLst>
        </p:spPr>
        <p:txBody>
          <a:bodyPr>
            <a:spAutoFit/>
          </a:bodyPr>
          <a:lstStyle/>
          <a:p>
            <a:pPr algn="ctr" eaLnBrk="1" hangingPunct="1"/>
            <a:r>
              <a:rPr lang="en-US" sz="3200" b="1" dirty="0">
                <a:solidFill>
                  <a:srgbClr val="0C0C0C"/>
                </a:solidFill>
                <a:latin typeface="Georgia" charset="0"/>
                <a:sym typeface="Calibri" charset="0"/>
              </a:rPr>
              <a:t>MASYARAKAT</a:t>
            </a:r>
          </a:p>
          <a:p>
            <a:pPr algn="ctr" eaLnBrk="1" hangingPunct="1"/>
            <a:endParaRPr lang="en-US" sz="700" b="1" dirty="0">
              <a:solidFill>
                <a:srgbClr val="0C0C0C"/>
              </a:solidFill>
              <a:latin typeface="Georgia" charset="0"/>
              <a:sym typeface="Calibri" charset="0"/>
            </a:endParaRPr>
          </a:p>
          <a:p>
            <a:pPr algn="ctr" eaLnBrk="1" hangingPunct="1"/>
            <a:r>
              <a:rPr lang="en-US" sz="1100" b="1" dirty="0">
                <a:solidFill>
                  <a:srgbClr val="0C0C0C"/>
                </a:solidFill>
                <a:latin typeface="Georgia" charset="0"/>
                <a:sym typeface="Calibri" charset="0"/>
              </a:rPr>
              <a:t>(HARUS RAMAH DAN LAYAK BAGI</a:t>
            </a:r>
          </a:p>
          <a:p>
            <a:pPr algn="ctr" eaLnBrk="1" hangingPunct="1"/>
            <a:r>
              <a:rPr lang="en-US" sz="1100" b="1" dirty="0">
                <a:solidFill>
                  <a:srgbClr val="0C0C0C"/>
                </a:solidFill>
                <a:latin typeface="Georgia" charset="0"/>
                <a:sym typeface="Calibri" charset="0"/>
              </a:rPr>
              <a:t> TUMBUH KEMBANG ANAK)</a:t>
            </a:r>
            <a:endParaRPr lang="en-US" sz="1100" dirty="0">
              <a:latin typeface="Georgia" charset="0"/>
            </a:endParaRPr>
          </a:p>
        </p:txBody>
      </p:sp>
      <p:cxnSp>
        <p:nvCxnSpPr>
          <p:cNvPr id="14" name="Elbow Connector 13"/>
          <p:cNvCxnSpPr>
            <a:endCxn id="6149" idx="0"/>
          </p:cNvCxnSpPr>
          <p:nvPr/>
        </p:nvCxnSpPr>
        <p:spPr>
          <a:xfrm rot="5400000">
            <a:off x="2659851" y="1877217"/>
            <a:ext cx="1289059" cy="1249357"/>
          </a:xfrm>
          <a:prstGeom prst="bentConnector3">
            <a:avLst>
              <a:gd name="adj1" fmla="val 50000"/>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Shape 15"/>
          <p:cNvCxnSpPr>
            <a:endCxn id="6150" idx="0"/>
          </p:cNvCxnSpPr>
          <p:nvPr/>
        </p:nvCxnSpPr>
        <p:spPr>
          <a:xfrm rot="16200000" flipH="1">
            <a:off x="5226840" y="1845465"/>
            <a:ext cx="1403362" cy="1284283"/>
          </a:xfrm>
          <a:prstGeom prst="bentConnector3">
            <a:avLst>
              <a:gd name="adj1" fmla="val 50000"/>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6146" idx="2"/>
            <a:endCxn id="12" idx="0"/>
          </p:cNvCxnSpPr>
          <p:nvPr/>
        </p:nvCxnSpPr>
        <p:spPr>
          <a:xfrm rot="16200000" flipH="1">
            <a:off x="3207141" y="3224603"/>
            <a:ext cx="2894024" cy="16669"/>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5" name="Flowchart: Process 24"/>
          <p:cNvSpPr/>
          <p:nvPr/>
        </p:nvSpPr>
        <p:spPr>
          <a:xfrm>
            <a:off x="6572264" y="71414"/>
            <a:ext cx="2357454" cy="285752"/>
          </a:xfrm>
          <a:prstGeom prst="flowChart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d-ID" dirty="0" smtClean="0"/>
              <a:t>Lanjutan Pencegahan</a:t>
            </a:r>
            <a:endParaRPr lang="id-ID" dirty="0"/>
          </a:p>
        </p:txBody>
      </p:sp>
    </p:spTree>
    <p:extLst>
      <p:ext uri="{BB962C8B-B14F-4D97-AF65-F5344CB8AC3E}">
        <p14:creationId xmlns:p14="http://schemas.microsoft.com/office/powerpoint/2010/main" xmlns="" val="5466584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6150"/>
                                        </p:tgtEl>
                                        <p:attrNameLst>
                                          <p:attrName>style.visibility</p:attrName>
                                        </p:attrNameLst>
                                      </p:cBhvr>
                                      <p:to>
                                        <p:strVal val="visible"/>
                                      </p:to>
                                    </p:set>
                                    <p:animEffect>
                                      <p:cBhvr>
                                        <p:cTn id="7" dur="500"/>
                                        <p:tgtEl>
                                          <p:spTgt spid="6150"/>
                                        </p:tgtEl>
                                      </p:cBhvr>
                                    </p:animEffect>
                                  </p:childTnLst>
                                </p:cTn>
                              </p:par>
                              <p:par>
                                <p:cTn id="8" presetID="4" presetClass="entr" presetSubtype="32" fill="hold" grpId="0" nodeType="withEffect">
                                  <p:stCondLst>
                                    <p:cond delay="0"/>
                                  </p:stCondLst>
                                  <p:childTnLst>
                                    <p:set>
                                      <p:cBhvr>
                                        <p:cTn id="9" dur="1" fill="hold">
                                          <p:stCondLst>
                                            <p:cond delay="0"/>
                                          </p:stCondLst>
                                        </p:cTn>
                                        <p:tgtEl>
                                          <p:spTgt spid="6148"/>
                                        </p:tgtEl>
                                        <p:attrNameLst>
                                          <p:attrName>style.visibility</p:attrName>
                                        </p:attrNameLst>
                                      </p:cBhvr>
                                      <p:to>
                                        <p:strVal val="visible"/>
                                      </p:to>
                                    </p:set>
                                    <p:animEffect>
                                      <p:cBhvr>
                                        <p:cTn id="10" dur="500"/>
                                        <p:tgtEl>
                                          <p:spTgt spid="6148"/>
                                        </p:tgtEl>
                                      </p:cBhvr>
                                    </p:animEffect>
                                  </p:childTnLst>
                                </p:cTn>
                              </p:par>
                              <p:par>
                                <p:cTn id="11" presetID="4" presetClass="entr" presetSubtype="32" fill="hold" grpId="0" nodeType="withEffect">
                                  <p:stCondLst>
                                    <p:cond delay="0"/>
                                  </p:stCondLst>
                                  <p:childTnLst>
                                    <p:set>
                                      <p:cBhvr>
                                        <p:cTn id="12" dur="1" fill="hold">
                                          <p:stCondLst>
                                            <p:cond delay="0"/>
                                          </p:stCondLst>
                                        </p:cTn>
                                        <p:tgtEl>
                                          <p:spTgt spid="6149"/>
                                        </p:tgtEl>
                                        <p:attrNameLst>
                                          <p:attrName>style.visibility</p:attrName>
                                        </p:attrNameLst>
                                      </p:cBhvr>
                                      <p:to>
                                        <p:strVal val="visible"/>
                                      </p:to>
                                    </p:set>
                                    <p:animEffect>
                                      <p:cBhvr>
                                        <p:cTn id="13" dur="500"/>
                                        <p:tgtEl>
                                          <p:spTgt spid="6149"/>
                                        </p:tgtEl>
                                      </p:cBhvr>
                                    </p:animEffect>
                                  </p:childTnLst>
                                </p:cTn>
                              </p:par>
                              <p:par>
                                <p:cTn id="14" presetID="4" presetClass="entr" presetSubtype="32" fill="hold" grpId="0" nodeType="withEffect">
                                  <p:stCondLst>
                                    <p:cond delay="0"/>
                                  </p:stCondLst>
                                  <p:childTnLst>
                                    <p:set>
                                      <p:cBhvr>
                                        <p:cTn id="15" dur="1" fill="hold">
                                          <p:stCondLst>
                                            <p:cond delay="0"/>
                                          </p:stCondLst>
                                        </p:cTn>
                                        <p:tgtEl>
                                          <p:spTgt spid="6147"/>
                                        </p:tgtEl>
                                        <p:attrNameLst>
                                          <p:attrName>style.visibility</p:attrName>
                                        </p:attrNameLst>
                                      </p:cBhvr>
                                      <p:to>
                                        <p:strVal val="visible"/>
                                      </p:to>
                                    </p:set>
                                    <p:animEffect>
                                      <p:cBhvr>
                                        <p:cTn id="16" dur="500"/>
                                        <p:tgtEl>
                                          <p:spTgt spid="6147"/>
                                        </p:tgtEl>
                                      </p:cBhvr>
                                    </p:animEffec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4" presetClass="entr" presetSubtype="32" fill="hold" grpId="0" nodeType="withEffect">
                                  <p:stCondLst>
                                    <p:cond delay="0"/>
                                  </p:stCondLst>
                                  <p:childTnLst>
                                    <p:set>
                                      <p:cBhvr>
                                        <p:cTn id="20" dur="1" fill="hold">
                                          <p:stCondLst>
                                            <p:cond delay="0"/>
                                          </p:stCondLst>
                                        </p:cTn>
                                        <p:tgtEl>
                                          <p:spTgt spid="6151"/>
                                        </p:tgtEl>
                                        <p:attrNameLst>
                                          <p:attrName>style.visibility</p:attrName>
                                        </p:attrNameLst>
                                      </p:cBhvr>
                                      <p:to>
                                        <p:strVal val="visible"/>
                                      </p:to>
                                    </p:set>
                                    <p:animEffect>
                                      <p:cBhvr>
                                        <p:cTn id="21" dur="500"/>
                                        <p:tgtEl>
                                          <p:spTgt spid="6151"/>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4" presetClass="entr" presetSubtype="32" fill="hold" grpId="0" nodeType="clickEffect">
                                  <p:stCondLst>
                                    <p:cond delay="0"/>
                                  </p:stCondLst>
                                  <p:childTnLst>
                                    <p:set>
                                      <p:cBhvr>
                                        <p:cTn id="25" dur="1" fill="hold">
                                          <p:stCondLst>
                                            <p:cond delay="0"/>
                                          </p:stCondLst>
                                        </p:cTn>
                                        <p:tgtEl>
                                          <p:spTgt spid="6146"/>
                                        </p:tgtEl>
                                        <p:attrNameLst>
                                          <p:attrName>style.visibility</p:attrName>
                                        </p:attrNameLst>
                                      </p:cBhvr>
                                      <p:to>
                                        <p:strVal val="visible"/>
                                      </p:to>
                                    </p:set>
                                    <p:animEffect>
                                      <p:cBhvr>
                                        <p:cTn id="26" dur="500"/>
                                        <p:tgtEl>
                                          <p:spTgt spid="6146"/>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 presetClass="entr" presetSubtype="32" fill="hold" grpId="0" nodeType="clickEffect">
                                  <p:stCondLst>
                                    <p:cond delay="0"/>
                                  </p:stCondLst>
                                  <p:childTnLst>
                                    <p:set>
                                      <p:cBhvr>
                                        <p:cTn id="30" dur="1" fill="hold">
                                          <p:stCondLst>
                                            <p:cond delay="0"/>
                                          </p:stCondLst>
                                        </p:cTn>
                                        <p:tgtEl>
                                          <p:spTgt spid="6152"/>
                                        </p:tgtEl>
                                        <p:attrNameLst>
                                          <p:attrName>style.visibility</p:attrName>
                                        </p:attrNameLst>
                                      </p:cBhvr>
                                      <p:to>
                                        <p:strVal val="visible"/>
                                      </p:to>
                                    </p:set>
                                    <p:animEffect>
                                      <p:cBhvr>
                                        <p:cTn id="31" dur="500"/>
                                        <p:tgtEl>
                                          <p:spTgt spid="6152"/>
                                        </p:tgtEl>
                                      </p:cBhvr>
                                    </p:animEffect>
                                  </p:childTnLst>
                                </p:cTn>
                              </p:par>
                              <p:par>
                                <p:cTn id="32" presetID="1" presetClass="entr" presetSubtype="0" fill="hold" nodeType="withEffect">
                                  <p:stCondLst>
                                    <p:cond delay="0"/>
                                  </p:stCondLst>
                                  <p:childTnLst>
                                    <p:set>
                                      <p:cBhvr>
                                        <p:cTn id="33" dur="1" fill="hold">
                                          <p:stCondLst>
                                            <p:cond delay="0"/>
                                          </p:stCondLst>
                                        </p:cTn>
                                        <p:tgtEl>
                                          <p:spTgt spid="16"/>
                                        </p:tgtEl>
                                        <p:attrNameLst>
                                          <p:attrName>style.visibility</p:attrName>
                                        </p:attrNameLst>
                                      </p:cBhvr>
                                      <p:to>
                                        <p:strVal val="visible"/>
                                      </p:to>
                                    </p:set>
                                  </p:childTnLst>
                                </p:cTn>
                              </p:par>
                              <p:par>
                                <p:cTn id="34" presetID="1" presetClass="entr" presetSubtype="0" fill="hold" nodeType="withEffect">
                                  <p:stCondLst>
                                    <p:cond delay="0"/>
                                  </p:stCondLst>
                                  <p:childTnLst>
                                    <p:set>
                                      <p:cBhvr>
                                        <p:cTn id="35" dur="1" fill="hold">
                                          <p:stCondLst>
                                            <p:cond delay="0"/>
                                          </p:stCondLst>
                                        </p:cTn>
                                        <p:tgtEl>
                                          <p:spTgt spid="14"/>
                                        </p:tgtEl>
                                        <p:attrNameLst>
                                          <p:attrName>style.visibility</p:attrName>
                                        </p:attrNameLst>
                                      </p:cBhvr>
                                      <p:to>
                                        <p:strVal val="visible"/>
                                      </p:to>
                                    </p:set>
                                  </p:childTnLst>
                                </p:cTn>
                              </p:par>
                              <p:par>
                                <p:cTn id="36" presetID="1" presetClass="entr" presetSubtype="0" fill="hold" nodeType="withEffect">
                                  <p:stCondLst>
                                    <p:cond delay="0"/>
                                  </p:stCondLst>
                                  <p:childTnLst>
                                    <p:set>
                                      <p:cBhvr>
                                        <p:cTn id="37"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2" grpId="0" bldLvl="0" animBg="1" autoUpdateAnimBg="0"/>
      <p:bldP spid="12" grpId="0" animBg="1"/>
      <p:bldP spid="6146" grpId="0" bldLvl="0" animBg="1" autoUpdateAnimBg="0"/>
      <p:bldP spid="6147" grpId="0" bldLvl="0" autoUpdateAnimBg="0"/>
      <p:bldP spid="6148" grpId="0" bldLvl="0" autoUpdateAnimBg="0"/>
      <p:bldP spid="6149" grpId="0" bldLvl="0" animBg="1" autoUpdateAnimBg="0"/>
      <p:bldP spid="6150" grpId="0" bldLvl="0" animBg="1" autoUpdateAnimBg="0"/>
      <p:bldP spid="6151" grpId="0" bldLvl="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1285852" y="428604"/>
            <a:ext cx="7434284" cy="6252258"/>
          </a:xfrm>
          <a:prstGeom prst="rect">
            <a:avLst/>
          </a:prstGeom>
          <a:noFill/>
          <a:ln w="9525">
            <a:noFill/>
            <a:miter lim="800000"/>
            <a:headEnd/>
            <a:tailEnd/>
          </a:ln>
          <a:effectLst/>
        </p:spPr>
      </p:pic>
      <p:sp>
        <p:nvSpPr>
          <p:cNvPr id="5" name="Rectangle 4"/>
          <p:cNvSpPr/>
          <p:nvPr/>
        </p:nvSpPr>
        <p:spPr>
          <a:xfrm>
            <a:off x="1714480" y="1643050"/>
            <a:ext cx="7143800" cy="3046988"/>
          </a:xfrm>
          <a:prstGeom prst="rect">
            <a:avLst/>
          </a:prstGeom>
        </p:spPr>
        <p:txBody>
          <a:bodyPr wrap="square">
            <a:spAutoFit/>
          </a:bodyPr>
          <a:lstStyle/>
          <a:p>
            <a:r>
              <a:rPr lang="id-ID" sz="4800" b="1" dirty="0" smtClean="0"/>
              <a:t>A. Definisi Anak,  </a:t>
            </a:r>
          </a:p>
          <a:p>
            <a:r>
              <a:rPr lang="id-ID" sz="4800" b="1" dirty="0" smtClean="0"/>
              <a:t>     Perlindungan Anak, </a:t>
            </a:r>
          </a:p>
          <a:p>
            <a:r>
              <a:rPr lang="id-ID" sz="4800" b="1" dirty="0" smtClean="0"/>
              <a:t>     dan</a:t>
            </a:r>
          </a:p>
          <a:p>
            <a:r>
              <a:rPr lang="id-ID" sz="4800" b="1" dirty="0" smtClean="0"/>
              <a:t>     Hak Anak</a:t>
            </a:r>
            <a:endParaRPr lang="id-ID" sz="4800" dirty="0"/>
          </a:p>
        </p:txBody>
      </p:sp>
    </p:spTree>
    <p:extLst>
      <p:ext uri="{BB962C8B-B14F-4D97-AF65-F5344CB8AC3E}">
        <p14:creationId xmlns:p14="http://schemas.microsoft.com/office/powerpoint/2010/main" xmlns="" val="404983542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 9"/>
          <p:cNvGraphicFramePr/>
          <p:nvPr>
            <p:extLst>
              <p:ext uri="{D42A27DB-BD31-4B8C-83A1-F6EECF244321}">
                <p14:modId xmlns:p14="http://schemas.microsoft.com/office/powerpoint/2010/main" xmlns="" val="2940366695"/>
              </p:ext>
            </p:extLst>
          </p:nvPr>
        </p:nvGraphicFramePr>
        <p:xfrm>
          <a:off x="1447800" y="1371600"/>
          <a:ext cx="723900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p:cNvSpPr txBox="1"/>
          <p:nvPr/>
        </p:nvSpPr>
        <p:spPr>
          <a:xfrm>
            <a:off x="1600200" y="619764"/>
            <a:ext cx="6248400" cy="523220"/>
          </a:xfrm>
          <a:prstGeom prst="rect">
            <a:avLst/>
          </a:prstGeom>
          <a:noFill/>
        </p:spPr>
        <p:txBody>
          <a:bodyPr wrap="square" rtlCol="0">
            <a:spAutoFit/>
          </a:bodyPr>
          <a:lstStyle/>
          <a:p>
            <a:pPr algn="ctr"/>
            <a:r>
              <a:rPr lang="en-US" sz="2800" dirty="0" err="1" smtClean="0"/>
              <a:t>Pengintegrasian</a:t>
            </a:r>
            <a:r>
              <a:rPr lang="en-US" sz="2800" dirty="0" smtClean="0"/>
              <a:t> </a:t>
            </a:r>
            <a:r>
              <a:rPr lang="en-US" sz="2800" dirty="0" err="1" smtClean="0"/>
              <a:t>dalam</a:t>
            </a:r>
            <a:r>
              <a:rPr lang="en-US" sz="2800" dirty="0" smtClean="0"/>
              <a:t> </a:t>
            </a:r>
            <a:r>
              <a:rPr lang="en-US" sz="2800" dirty="0" err="1" smtClean="0"/>
              <a:t>kegiatan</a:t>
            </a:r>
            <a:r>
              <a:rPr lang="en-US" sz="2800" dirty="0" smtClean="0"/>
              <a:t> SKPD</a:t>
            </a:r>
            <a:endParaRPr lang="en-US" sz="2800" dirty="0"/>
          </a:p>
        </p:txBody>
      </p:sp>
      <p:sp>
        <p:nvSpPr>
          <p:cNvPr id="4" name="Rectangle 3"/>
          <p:cNvSpPr/>
          <p:nvPr/>
        </p:nvSpPr>
        <p:spPr>
          <a:xfrm>
            <a:off x="6215074" y="71414"/>
            <a:ext cx="2214578" cy="50006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d-ID" dirty="0" smtClean="0"/>
              <a:t>Lanjutan Pencegahan</a:t>
            </a:r>
            <a:endParaRPr lang="id-ID" dirty="0"/>
          </a:p>
        </p:txBody>
      </p:sp>
    </p:spTree>
    <p:extLst>
      <p:ext uri="{BB962C8B-B14F-4D97-AF65-F5344CB8AC3E}">
        <p14:creationId xmlns:p14="http://schemas.microsoft.com/office/powerpoint/2010/main" xmlns="" val="34459636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4414" y="428604"/>
            <a:ext cx="7715304" cy="5724644"/>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id-ID" sz="6000" b="1" dirty="0" smtClean="0"/>
              <a:t>G. Peran Pemerintah</a:t>
            </a:r>
          </a:p>
          <a:p>
            <a:pPr algn="ctr"/>
            <a:r>
              <a:rPr lang="id-ID" sz="6000" b="1" dirty="0" smtClean="0"/>
              <a:t>dalam Pencegahan</a:t>
            </a:r>
          </a:p>
          <a:p>
            <a:pPr algn="ctr"/>
            <a:r>
              <a:rPr lang="id-ID" sz="6000" b="1" dirty="0" smtClean="0"/>
              <a:t>dan Penanganan</a:t>
            </a:r>
          </a:p>
          <a:p>
            <a:pPr algn="ctr"/>
            <a:r>
              <a:rPr lang="id-ID" sz="6000" b="1" dirty="0" smtClean="0"/>
              <a:t>Korban Kekerasan</a:t>
            </a:r>
          </a:p>
          <a:p>
            <a:pPr algn="ctr"/>
            <a:r>
              <a:rPr lang="id-ID" sz="6000" b="1" dirty="0" smtClean="0"/>
              <a:t>Seksual Terhadap</a:t>
            </a:r>
          </a:p>
          <a:p>
            <a:pPr algn="ctr"/>
            <a:r>
              <a:rPr lang="id-ID" sz="6000" b="1" dirty="0" smtClean="0"/>
              <a:t>Anak</a:t>
            </a:r>
            <a:endParaRPr lang="id-ID" sz="60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4414" y="1262139"/>
            <a:ext cx="7215238" cy="4524315"/>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buFont typeface="Wingdings" pitchFamily="2" charset="2"/>
              <a:buChar char="v"/>
            </a:pPr>
            <a:r>
              <a:rPr lang="id-ID" sz="3600" b="1" dirty="0" smtClean="0">
                <a:solidFill>
                  <a:schemeClr val="tx1"/>
                </a:solidFill>
              </a:rPr>
              <a:t> 	Melakukan sosialisasi hukum </a:t>
            </a:r>
          </a:p>
          <a:p>
            <a:r>
              <a:rPr lang="id-ID" sz="3600" b="1" dirty="0" smtClean="0">
                <a:solidFill>
                  <a:schemeClr val="tx1"/>
                </a:solidFill>
              </a:rPr>
              <a:t>	tentang perlindungan anak 	dengan sasaran masyarakat, 	oranng tua dan anak-anak 	usia sekolah.</a:t>
            </a:r>
          </a:p>
          <a:p>
            <a:pPr>
              <a:buFont typeface="Wingdings" pitchFamily="2" charset="2"/>
              <a:buChar char="v"/>
            </a:pPr>
            <a:r>
              <a:rPr lang="id-ID" sz="3600" b="1" dirty="0" smtClean="0">
                <a:solidFill>
                  <a:schemeClr val="tx1"/>
                </a:solidFill>
              </a:rPr>
              <a:t> 	Memperkuat pekerja sosial 	baik perorangan maupun 	lembaga.</a:t>
            </a:r>
            <a:endParaRPr lang="id-ID" sz="3600" dirty="0" smtClean="0">
              <a:solidFill>
                <a:schemeClr val="tx1"/>
              </a:solidFill>
            </a:endParaRPr>
          </a:p>
        </p:txBody>
      </p:sp>
      <p:sp>
        <p:nvSpPr>
          <p:cNvPr id="3" name="Flowchart: Process 2"/>
          <p:cNvSpPr/>
          <p:nvPr/>
        </p:nvSpPr>
        <p:spPr>
          <a:xfrm>
            <a:off x="4857752" y="357166"/>
            <a:ext cx="3571900" cy="612648"/>
          </a:xfrm>
          <a:prstGeom prst="flowChartProcess">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d-ID" dirty="0" smtClean="0"/>
              <a:t>Lanjutan Peran Pemerintah</a:t>
            </a:r>
            <a:endParaRPr lang="id-ID"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571472" y="571480"/>
            <a:ext cx="8362216" cy="1071570"/>
          </a:xfrm>
        </p:spPr>
        <p:txBody>
          <a:bodyPr>
            <a:normAutofit fontScale="90000"/>
          </a:bodyPr>
          <a:lstStyle/>
          <a:p>
            <a:pPr algn="ctr"/>
            <a:r>
              <a:rPr lang="id-ID" sz="3600" dirty="0" smtClean="0">
                <a:latin typeface="Calibri" charset="0"/>
              </a:rPr>
              <a:t>PEMBENTUKAN KOMISI PERLINDUNGAN ANAK</a:t>
            </a:r>
            <a:br>
              <a:rPr lang="id-ID" sz="3600" dirty="0" smtClean="0">
                <a:latin typeface="Calibri" charset="0"/>
              </a:rPr>
            </a:br>
            <a:r>
              <a:rPr lang="id-ID" sz="3600" dirty="0" smtClean="0">
                <a:latin typeface="Calibri" charset="0"/>
              </a:rPr>
              <a:t>(Bagi Yang Belum Ada)</a:t>
            </a:r>
            <a:endParaRPr lang="id-ID" dirty="0">
              <a:latin typeface="Calibri" charset="0"/>
            </a:endParaRPr>
          </a:p>
        </p:txBody>
      </p:sp>
      <p:graphicFrame>
        <p:nvGraphicFramePr>
          <p:cNvPr id="4" name="Content Placeholder 3"/>
          <p:cNvGraphicFramePr>
            <a:graphicFrameLocks noGrp="1"/>
          </p:cNvGraphicFramePr>
          <p:nvPr>
            <p:ph idx="1"/>
          </p:nvPr>
        </p:nvGraphicFramePr>
        <p:xfrm>
          <a:off x="457200" y="1671638"/>
          <a:ext cx="8186766" cy="34004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Content Placeholder 3"/>
          <p:cNvGraphicFramePr>
            <a:graphicFrameLocks/>
          </p:cNvGraphicFramePr>
          <p:nvPr/>
        </p:nvGraphicFramePr>
        <p:xfrm>
          <a:off x="428596" y="3429000"/>
          <a:ext cx="8186766" cy="3400436"/>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8" name="Flowchart: Process 7"/>
          <p:cNvSpPr/>
          <p:nvPr/>
        </p:nvSpPr>
        <p:spPr>
          <a:xfrm>
            <a:off x="5929322" y="0"/>
            <a:ext cx="2786082" cy="500042"/>
          </a:xfrm>
          <a:prstGeom prst="flowChartProcess">
            <a:avLst/>
          </a:prstGeom>
          <a:solidFill>
            <a:srgbClr val="0070C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d-ID" dirty="0" smtClean="0"/>
              <a:t>Lanjutan peran pemerintah</a:t>
            </a:r>
            <a:endParaRPr lang="id-ID" dirty="0"/>
          </a:p>
        </p:txBody>
      </p:sp>
    </p:spTree>
    <p:extLst>
      <p:ext uri="{BB962C8B-B14F-4D97-AF65-F5344CB8AC3E}">
        <p14:creationId xmlns:p14="http://schemas.microsoft.com/office/powerpoint/2010/main" xmlns="" val="60324986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id-ID" sz="5400" b="1" dirty="0" smtClean="0">
                <a:latin typeface="Calibri" charset="0"/>
              </a:rPr>
              <a:t>H. Visi </a:t>
            </a:r>
            <a:r>
              <a:rPr lang="id-ID" sz="5400" b="1" dirty="0">
                <a:latin typeface="Calibri" charset="0"/>
              </a:rPr>
              <a:t>dan Misi</a:t>
            </a:r>
            <a:endParaRPr lang="id-ID" b="1" dirty="0">
              <a:latin typeface="Calibri" charset="0"/>
            </a:endParaRP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09756952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57620" y="-24"/>
            <a:ext cx="1928826" cy="914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id-ID" sz="2400" dirty="0" smtClean="0"/>
              <a:t>KEKERASAN</a:t>
            </a:r>
            <a:endParaRPr lang="id-ID" dirty="0"/>
          </a:p>
        </p:txBody>
      </p:sp>
      <p:sp>
        <p:nvSpPr>
          <p:cNvPr id="5" name="Oval 4"/>
          <p:cNvSpPr/>
          <p:nvPr/>
        </p:nvSpPr>
        <p:spPr>
          <a:xfrm>
            <a:off x="4143372" y="1000108"/>
            <a:ext cx="1500198" cy="714380"/>
          </a:xfrm>
          <a:prstGeom prst="ellipse">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d-ID" sz="2400" dirty="0" smtClean="0"/>
              <a:t>ANAK</a:t>
            </a:r>
            <a:endParaRPr lang="id-ID" dirty="0"/>
          </a:p>
        </p:txBody>
      </p:sp>
      <p:sp>
        <p:nvSpPr>
          <p:cNvPr id="11" name="Right Arrow Callout 10"/>
          <p:cNvSpPr/>
          <p:nvPr/>
        </p:nvSpPr>
        <p:spPr>
          <a:xfrm>
            <a:off x="1571604" y="1000108"/>
            <a:ext cx="2357454" cy="642942"/>
          </a:xfrm>
          <a:prstGeom prst="rightArrowCallout">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d-ID" dirty="0" smtClean="0"/>
              <a:t>ORANG DEWASA</a:t>
            </a:r>
            <a:endParaRPr lang="id-ID" dirty="0"/>
          </a:p>
        </p:txBody>
      </p:sp>
      <p:sp>
        <p:nvSpPr>
          <p:cNvPr id="12" name="Left Arrow Callout 11"/>
          <p:cNvSpPr/>
          <p:nvPr/>
        </p:nvSpPr>
        <p:spPr>
          <a:xfrm>
            <a:off x="5786446" y="1000108"/>
            <a:ext cx="2214578" cy="714380"/>
          </a:xfrm>
          <a:prstGeom prst="leftArrowCallou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d-ID" dirty="0" smtClean="0"/>
              <a:t>ANAK</a:t>
            </a:r>
            <a:endParaRPr lang="id-ID" dirty="0"/>
          </a:p>
        </p:txBody>
      </p:sp>
      <p:sp>
        <p:nvSpPr>
          <p:cNvPr id="14" name="Bent Arrow 13"/>
          <p:cNvSpPr/>
          <p:nvPr/>
        </p:nvSpPr>
        <p:spPr>
          <a:xfrm rot="5400000">
            <a:off x="6286512" y="-142900"/>
            <a:ext cx="571504" cy="1571636"/>
          </a:xfrm>
          <a:prstGeom prst="bentArrow">
            <a:avLst>
              <a:gd name="adj1" fmla="val 25000"/>
              <a:gd name="adj2" fmla="val 25000"/>
              <a:gd name="adj3" fmla="val 31159"/>
              <a:gd name="adj4" fmla="val 33486"/>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id-ID">
              <a:solidFill>
                <a:schemeClr val="tx1"/>
              </a:solidFill>
            </a:endParaRPr>
          </a:p>
        </p:txBody>
      </p:sp>
      <p:sp>
        <p:nvSpPr>
          <p:cNvPr id="15" name="Bent Arrow 14"/>
          <p:cNvSpPr/>
          <p:nvPr/>
        </p:nvSpPr>
        <p:spPr>
          <a:xfrm rot="5400000" flipV="1">
            <a:off x="2821769" y="-178619"/>
            <a:ext cx="571504" cy="1643074"/>
          </a:xfrm>
          <a:prstGeom prst="bentArrow">
            <a:avLst>
              <a:gd name="adj1" fmla="val 25000"/>
              <a:gd name="adj2" fmla="val 25000"/>
              <a:gd name="adj3" fmla="val 31159"/>
              <a:gd name="adj4" fmla="val 33486"/>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id-ID">
              <a:solidFill>
                <a:schemeClr val="tx1"/>
              </a:solidFill>
            </a:endParaRPr>
          </a:p>
        </p:txBody>
      </p:sp>
      <p:sp>
        <p:nvSpPr>
          <p:cNvPr id="1026" name="Rectangle 2"/>
          <p:cNvSpPr>
            <a:spLocks noChangeArrowheads="1"/>
          </p:cNvSpPr>
          <p:nvPr/>
        </p:nvSpPr>
        <p:spPr bwMode="auto">
          <a:xfrm>
            <a:off x="428596" y="2357430"/>
            <a:ext cx="5857916" cy="4247317"/>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228600" marR="0" lvl="0" indent="-228600" algn="just" defTabSz="914400" rtl="0" eaLnBrk="1" fontAlgn="base" latinLnBrk="0" hangingPunct="1">
              <a:lnSpc>
                <a:spcPct val="150000"/>
              </a:lnSpc>
              <a:spcBef>
                <a:spcPct val="0"/>
              </a:spcBef>
              <a:spcAft>
                <a:spcPct val="0"/>
              </a:spcAft>
              <a:buClrTx/>
              <a:buSzTx/>
              <a:buAutoNum type="arabicPeriod"/>
              <a:tabLst/>
            </a:pPr>
            <a:r>
              <a:rPr kumimoji="0" lang="id-ID" sz="2000" b="1" i="0" u="none" strike="noStrike" cap="none" normalizeH="0" baseline="0" dirty="0" smtClean="0">
                <a:ln>
                  <a:noFill/>
                </a:ln>
                <a:solidFill>
                  <a:schemeClr val="tx1"/>
                </a:solidFill>
                <a:effectLst/>
                <a:latin typeface="Euphemia" pitchFamily="34" charset="0"/>
                <a:ea typeface="Calibri" pitchFamily="34" charset="0"/>
                <a:cs typeface="Calibri" pitchFamily="34" charset="0"/>
              </a:rPr>
              <a:t>UU NO. 35 THN 2014 Ttg Perubahan Atas UU</a:t>
            </a:r>
            <a:r>
              <a:rPr kumimoji="0" lang="id-ID" sz="2000" b="1" i="0" u="none" strike="noStrike" cap="none" normalizeH="0" dirty="0" smtClean="0">
                <a:ln>
                  <a:noFill/>
                </a:ln>
                <a:solidFill>
                  <a:schemeClr val="tx1"/>
                </a:solidFill>
                <a:effectLst/>
                <a:latin typeface="Euphemia" pitchFamily="34" charset="0"/>
                <a:ea typeface="Calibri" pitchFamily="34" charset="0"/>
                <a:cs typeface="Calibri" pitchFamily="34" charset="0"/>
              </a:rPr>
              <a:t>  No.</a:t>
            </a:r>
            <a:r>
              <a:rPr kumimoji="0" lang="id-ID" sz="2000" b="1" i="0" u="none" strike="noStrike" cap="none" normalizeH="0" baseline="0" dirty="0" smtClean="0">
                <a:ln>
                  <a:noFill/>
                </a:ln>
                <a:solidFill>
                  <a:schemeClr val="tx1"/>
                </a:solidFill>
                <a:effectLst/>
                <a:latin typeface="Euphemia" pitchFamily="34" charset="0"/>
                <a:ea typeface="Calibri" pitchFamily="34" charset="0"/>
                <a:cs typeface="Calibri" pitchFamily="34" charset="0"/>
              </a:rPr>
              <a:t>23 thn 2002 tentang PA.</a:t>
            </a:r>
          </a:p>
          <a:p>
            <a:pPr marL="228600" indent="-228600" algn="just" fontAlgn="base">
              <a:lnSpc>
                <a:spcPct val="150000"/>
              </a:lnSpc>
              <a:spcBef>
                <a:spcPct val="0"/>
              </a:spcBef>
              <a:spcAft>
                <a:spcPct val="0"/>
              </a:spcAft>
            </a:pPr>
            <a:r>
              <a:rPr lang="id-ID" sz="2000" b="1" dirty="0" smtClean="0">
                <a:latin typeface="Euphemia" pitchFamily="34" charset="0"/>
                <a:cs typeface="Calibri" pitchFamily="34" charset="0"/>
              </a:rPr>
              <a:t>2.</a:t>
            </a:r>
            <a:r>
              <a:rPr lang="id-ID" sz="2000" b="1" dirty="0" smtClean="0">
                <a:latin typeface="Euphemia" pitchFamily="34" charset="0"/>
              </a:rPr>
              <a:t>UU No.21 Thn 2007 Ttg Perdagangan Orang.</a:t>
            </a:r>
            <a:endParaRPr lang="id-ID" sz="2000" dirty="0" smtClean="0">
              <a:latin typeface="Euphemia" pitchFamily="34" charset="0"/>
            </a:endParaRPr>
          </a:p>
          <a:p>
            <a:pPr marL="228600" indent="-228600" algn="just" fontAlgn="base">
              <a:lnSpc>
                <a:spcPct val="150000"/>
              </a:lnSpc>
              <a:spcBef>
                <a:spcPct val="0"/>
              </a:spcBef>
              <a:spcAft>
                <a:spcPct val="0"/>
              </a:spcAft>
              <a:buAutoNum type="arabicPeriod" startAt="3"/>
            </a:pPr>
            <a:r>
              <a:rPr lang="id-ID" sz="2400" b="1" dirty="0" smtClean="0">
                <a:latin typeface="Euphemia" pitchFamily="34" charset="0"/>
              </a:rPr>
              <a:t>UU No.44 Thn 2008 Ttg Pornografi </a:t>
            </a:r>
          </a:p>
          <a:p>
            <a:pPr marL="228600" lvl="0" indent="-228600" algn="just" fontAlgn="base">
              <a:lnSpc>
                <a:spcPct val="150000"/>
              </a:lnSpc>
              <a:spcBef>
                <a:spcPct val="0"/>
              </a:spcBef>
              <a:spcAft>
                <a:spcPct val="0"/>
              </a:spcAft>
              <a:buFontTx/>
              <a:buAutoNum type="arabicPeriod" startAt="3"/>
            </a:pPr>
            <a:r>
              <a:rPr lang="id-ID" sz="2400" b="1" dirty="0" smtClean="0">
                <a:latin typeface="Euphemia" pitchFamily="34" charset="0"/>
              </a:rPr>
              <a:t>UU No 36 Thn 2009 Ttg Kesehatah</a:t>
            </a:r>
          </a:p>
          <a:p>
            <a:pPr marL="228600" indent="-228600" algn="just" fontAlgn="base">
              <a:lnSpc>
                <a:spcPct val="150000"/>
              </a:lnSpc>
              <a:spcBef>
                <a:spcPct val="0"/>
              </a:spcBef>
              <a:spcAft>
                <a:spcPct val="0"/>
              </a:spcAft>
              <a:buFontTx/>
              <a:buAutoNum type="arabicPeriod" startAt="3"/>
            </a:pPr>
            <a:r>
              <a:rPr lang="id-ID" sz="2400" b="1" dirty="0" smtClean="0">
                <a:latin typeface="Euphemia" pitchFamily="34" charset="0"/>
              </a:rPr>
              <a:t>UU No 35 Thn 2009 Ttg Narkotika</a:t>
            </a:r>
          </a:p>
          <a:p>
            <a:pPr marL="228600" lvl="0" indent="-228600" algn="just" fontAlgn="base">
              <a:lnSpc>
                <a:spcPct val="150000"/>
              </a:lnSpc>
              <a:spcBef>
                <a:spcPct val="0"/>
              </a:spcBef>
              <a:spcAft>
                <a:spcPct val="0"/>
              </a:spcAft>
              <a:buFontTx/>
              <a:buAutoNum type="arabicPeriod" startAt="3"/>
            </a:pPr>
            <a:r>
              <a:rPr lang="id-ID" sz="2400" b="1" dirty="0" smtClean="0">
                <a:latin typeface="Euphemia" pitchFamily="34" charset="0"/>
              </a:rPr>
              <a:t>UU No.23 Thn 2004 Ttg PKDRT.</a:t>
            </a:r>
          </a:p>
          <a:p>
            <a:pPr marL="228600" lvl="0" indent="-228600" algn="just" fontAlgn="base">
              <a:lnSpc>
                <a:spcPct val="150000"/>
              </a:lnSpc>
              <a:spcBef>
                <a:spcPct val="0"/>
              </a:spcBef>
              <a:spcAft>
                <a:spcPct val="0"/>
              </a:spcAft>
              <a:buFontTx/>
              <a:buAutoNum type="arabicPeriod" startAt="3"/>
            </a:pPr>
            <a:r>
              <a:rPr lang="id-ID" sz="2400" b="1" dirty="0" smtClean="0">
                <a:latin typeface="Euphemia" pitchFamily="34" charset="0"/>
              </a:rPr>
              <a:t>KUHP</a:t>
            </a:r>
            <a:endParaRPr lang="id-ID" sz="2400" dirty="0" smtClean="0">
              <a:latin typeface="Euphemia" pitchFamily="34" charset="0"/>
            </a:endParaRPr>
          </a:p>
        </p:txBody>
      </p:sp>
      <p:sp>
        <p:nvSpPr>
          <p:cNvPr id="19" name="Rectangle 18"/>
          <p:cNvSpPr/>
          <p:nvPr/>
        </p:nvSpPr>
        <p:spPr>
          <a:xfrm>
            <a:off x="6572264" y="2357430"/>
            <a:ext cx="2286016" cy="4286280"/>
          </a:xfrm>
          <a:prstGeom prst="rect">
            <a:avLst/>
          </a:prstGeom>
          <a:solidFill>
            <a:srgbClr val="FFC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id-ID" sz="3200" dirty="0" smtClean="0">
                <a:solidFill>
                  <a:schemeClr val="tx1"/>
                </a:solidFill>
              </a:rPr>
              <a:t>Undang-undang Nomor 11 tahun 2012 tentang Sistem Peradilan Anak</a:t>
            </a:r>
            <a:endParaRPr lang="id-ID" sz="3200" dirty="0">
              <a:solidFill>
                <a:schemeClr val="tx1"/>
              </a:solidFill>
            </a:endParaRPr>
          </a:p>
        </p:txBody>
      </p:sp>
      <p:cxnSp>
        <p:nvCxnSpPr>
          <p:cNvPr id="24" name="Straight Arrow Connector 23"/>
          <p:cNvCxnSpPr/>
          <p:nvPr/>
        </p:nvCxnSpPr>
        <p:spPr>
          <a:xfrm rot="5400000" flipH="1" flipV="1">
            <a:off x="3679025" y="1678769"/>
            <a:ext cx="642942" cy="571504"/>
          </a:xfrm>
          <a:prstGeom prst="straightConnector1">
            <a:avLst/>
          </a:prstGeom>
          <a:ln w="38100">
            <a:solidFill>
              <a:schemeClr val="tx2"/>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p:nvPr/>
        </p:nvCxnSpPr>
        <p:spPr>
          <a:xfrm rot="5400000" flipH="1" flipV="1">
            <a:off x="2000232" y="2000240"/>
            <a:ext cx="571504" cy="1588"/>
          </a:xfrm>
          <a:prstGeom prst="straightConnector1">
            <a:avLst/>
          </a:prstGeom>
          <a:ln w="28575">
            <a:solidFill>
              <a:schemeClr val="accent6">
                <a:lumMod val="60000"/>
                <a:lumOff val="40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p:nvPr/>
        </p:nvCxnSpPr>
        <p:spPr>
          <a:xfrm rot="10800000">
            <a:off x="5500694" y="1643050"/>
            <a:ext cx="1143008" cy="642942"/>
          </a:xfrm>
          <a:prstGeom prst="straightConnector1">
            <a:avLst/>
          </a:prstGeom>
          <a:ln w="38100">
            <a:solidFill>
              <a:schemeClr val="tx2"/>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p:nvPr/>
        </p:nvCxnSpPr>
        <p:spPr>
          <a:xfrm rot="5400000" flipH="1" flipV="1">
            <a:off x="7071536" y="1999446"/>
            <a:ext cx="571504" cy="1588"/>
          </a:xfrm>
          <a:prstGeom prst="straightConnector1">
            <a:avLst/>
          </a:prstGeom>
          <a:ln w="28575">
            <a:solidFill>
              <a:schemeClr val="accent6">
                <a:lumMod val="60000"/>
                <a:lumOff val="40000"/>
              </a:schemeClr>
            </a:solidFill>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I. Daftar pustaka:</a:t>
            </a:r>
            <a:endParaRPr lang="id-ID" dirty="0"/>
          </a:p>
        </p:txBody>
      </p:sp>
      <p:sp>
        <p:nvSpPr>
          <p:cNvPr id="3" name="Content Placeholder 2"/>
          <p:cNvSpPr>
            <a:spLocks noGrp="1"/>
          </p:cNvSpPr>
          <p:nvPr>
            <p:ph idx="1"/>
          </p:nvPr>
        </p:nvSpPr>
        <p:spPr/>
        <p:txBody>
          <a:bodyPr>
            <a:normAutofit fontScale="92500" lnSpcReduction="20000"/>
          </a:bodyPr>
          <a:lstStyle/>
          <a:p>
            <a:r>
              <a:rPr lang="id-ID" dirty="0" smtClean="0"/>
              <a:t>KUHP</a:t>
            </a:r>
          </a:p>
          <a:p>
            <a:r>
              <a:rPr lang="id-ID" dirty="0" smtClean="0"/>
              <a:t>UU No. 35 tahun 2014 tentang perubahan atas UU No.23 tahun 2002 tentang PA.</a:t>
            </a:r>
          </a:p>
          <a:p>
            <a:r>
              <a:rPr lang="id-ID" dirty="0" smtClean="0"/>
              <a:t>Materi sosialisasi tentang </a:t>
            </a:r>
            <a:r>
              <a:rPr lang="id-ID" b="1" dirty="0" smtClean="0"/>
              <a:t>Upaya Peningkatan Perlindungan Anak dari Bahaya Kekerasan, Pelecehan dan Eksploitasi</a:t>
            </a:r>
            <a:r>
              <a:rPr lang="id-ID" dirty="0" smtClean="0"/>
              <a:t> © 2015 Erlinda, M.Pd.</a:t>
            </a:r>
          </a:p>
          <a:p>
            <a:r>
              <a:rPr lang="id-ID" dirty="0" smtClean="0"/>
              <a:t>Materi PENYULUHAN HUKUM Upaya Mencegah Terjadinya Pernikahan Anak Usia Dini © Ani Yunita, S.H.M.H.  &amp; Nasrullah, S.H.S.Ag.,M.CL. </a:t>
            </a:r>
            <a:endParaRPr lang="id-ID"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538" y="274638"/>
            <a:ext cx="8072462" cy="1143000"/>
          </a:xfrm>
        </p:spPr>
        <p:txBody>
          <a:bodyPr>
            <a:noAutofit/>
          </a:bodyPr>
          <a:lstStyle/>
          <a:p>
            <a:r>
              <a:rPr lang="id-ID" sz="3600" dirty="0" smtClean="0"/>
              <a:t>STOP KEKERASAN TERHADAP ANAK</a:t>
            </a:r>
            <a:endParaRPr lang="id-ID" sz="3600" dirty="0"/>
          </a:p>
        </p:txBody>
      </p:sp>
      <p:sp>
        <p:nvSpPr>
          <p:cNvPr id="4" name="Rectangle 3"/>
          <p:cNvSpPr/>
          <p:nvPr/>
        </p:nvSpPr>
        <p:spPr>
          <a:xfrm>
            <a:off x="-1500230" y="3500438"/>
            <a:ext cx="13287468" cy="1200329"/>
          </a:xfrm>
          <a:prstGeom prst="rect">
            <a:avLst/>
          </a:prstGeom>
          <a:noFill/>
        </p:spPr>
        <p:txBody>
          <a:bodyPr wrap="square" lIns="91440" tIns="45720" rIns="91440" bIns="45720">
            <a:spAutoFit/>
            <a:scene3d>
              <a:camera prst="isometricOffAxis2Right"/>
              <a:lightRig rig="threePt" dir="t"/>
            </a:scene3d>
          </a:bodyPr>
          <a:lstStyle/>
          <a:p>
            <a:pPr algn="ctr"/>
            <a:r>
              <a:rPr lang="id-ID" sz="7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6350" stA="50000" endA="300" endPos="50000" dist="60007" dir="5400000" sy="-100000" algn="bl" rotWithShape="0"/>
                </a:effectLst>
              </a:rPr>
              <a:t>Sekian dan Terima kasih</a:t>
            </a:r>
            <a:endParaRPr lang="id-ID" sz="7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6350" stA="50000" endA="300" endPos="50000" dist="60007" dir="5400000" sy="-100000" algn="bl" rotWithShape="0"/>
              </a:effectLst>
            </a:endParaRPr>
          </a:p>
        </p:txBody>
      </p:sp>
      <p:pic>
        <p:nvPicPr>
          <p:cNvPr id="3074" name="Picture 2" descr="D:\FOTO &amp; LOGO\Kumpulan Logo\Garuda1.gif"/>
          <p:cNvPicPr>
            <a:picLocks noChangeAspect="1" noChangeArrowheads="1"/>
          </p:cNvPicPr>
          <p:nvPr/>
        </p:nvPicPr>
        <p:blipFill>
          <a:blip r:embed="rId2"/>
          <a:srcRect/>
          <a:stretch>
            <a:fillRect/>
          </a:stretch>
        </p:blipFill>
        <p:spPr bwMode="auto">
          <a:xfrm>
            <a:off x="2000232" y="1500174"/>
            <a:ext cx="2928958" cy="2643206"/>
          </a:xfrm>
          <a:prstGeom prst="rect">
            <a:avLst/>
          </a:prstGeom>
          <a:noFill/>
        </p:spPr>
      </p:pic>
      <p:pic>
        <p:nvPicPr>
          <p:cNvPr id="3075" name="Picture 3" descr="D:\FOTO &amp; LOGO\LOGO RESKRIM\badan-reserse-kriminal-polri-logo-E534E67C7E-seeklogo.com.png"/>
          <p:cNvPicPr>
            <a:picLocks noChangeAspect="1" noChangeArrowheads="1"/>
          </p:cNvPicPr>
          <p:nvPr/>
        </p:nvPicPr>
        <p:blipFill>
          <a:blip r:embed="rId3"/>
          <a:srcRect/>
          <a:stretch>
            <a:fillRect/>
          </a:stretch>
        </p:blipFill>
        <p:spPr bwMode="auto">
          <a:xfrm>
            <a:off x="6548469" y="4357694"/>
            <a:ext cx="2381249" cy="2357454"/>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39825" y="1700234"/>
            <a:ext cx="7794625" cy="4800600"/>
          </a:xfrm>
        </p:spPr>
        <p:txBody>
          <a:bodyPr rtlCol="0">
            <a:normAutofit/>
          </a:bodyPr>
          <a:lstStyle/>
          <a:p>
            <a:pPr>
              <a:buFont typeface="Wingdings" pitchFamily="2" charset="2"/>
              <a:buChar char="Ø"/>
            </a:pPr>
            <a:endParaRPr lang="nl-NL" dirty="0" smtClean="0"/>
          </a:p>
          <a:p>
            <a:pPr>
              <a:buFont typeface="Wingdings" pitchFamily="2" charset="2"/>
              <a:buChar char="Ø"/>
            </a:pPr>
            <a:r>
              <a:rPr lang="nb-NO" sz="2400" dirty="0" smtClean="0"/>
              <a:t>Anak adalah seseorang yang belum berusia 18</a:t>
            </a:r>
            <a:r>
              <a:rPr lang="id-ID" sz="2400" dirty="0" smtClean="0"/>
              <a:t>(delapan belas) tahun, termasuk anak yang masih dalam kandungan(Pasal 1 ayat(1)).</a:t>
            </a:r>
            <a:endParaRPr lang="id-ID" dirty="0" smtClean="0"/>
          </a:p>
          <a:p>
            <a:pPr>
              <a:buNone/>
            </a:pPr>
            <a:endParaRPr lang="id-ID" dirty="0" smtClean="0"/>
          </a:p>
          <a:p>
            <a:pPr>
              <a:buNone/>
            </a:pPr>
            <a:endParaRPr lang="id-ID" dirty="0" smtClean="0"/>
          </a:p>
          <a:p>
            <a:pPr>
              <a:buNone/>
            </a:pPr>
            <a:endParaRPr lang="id-ID" dirty="0" smtClean="0"/>
          </a:p>
          <a:p>
            <a:pPr>
              <a:buNone/>
            </a:pPr>
            <a:endParaRPr lang="id-ID" dirty="0" smtClean="0"/>
          </a:p>
          <a:p>
            <a:pPr>
              <a:buNone/>
            </a:pPr>
            <a:endParaRPr lang="id-ID" dirty="0" smtClean="0"/>
          </a:p>
          <a:p>
            <a:pPr>
              <a:buNone/>
            </a:pPr>
            <a:endParaRPr lang="id-ID" dirty="0" smtClean="0"/>
          </a:p>
          <a:p>
            <a:pPr>
              <a:buNone/>
            </a:pPr>
            <a:endParaRPr lang="id-ID" dirty="0" smtClean="0"/>
          </a:p>
          <a:p>
            <a:pPr>
              <a:buFont typeface="Wingdings" pitchFamily="2" charset="2"/>
              <a:buChar char="§"/>
            </a:pPr>
            <a:endParaRPr lang="id-ID" dirty="0" smtClean="0"/>
          </a:p>
        </p:txBody>
      </p:sp>
      <p:sp>
        <p:nvSpPr>
          <p:cNvPr id="5" name="Rectangle 4"/>
          <p:cNvSpPr/>
          <p:nvPr/>
        </p:nvSpPr>
        <p:spPr>
          <a:xfrm>
            <a:off x="1142976" y="214290"/>
            <a:ext cx="8001024" cy="1857388"/>
          </a:xfrm>
          <a:prstGeom prst="rect">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r>
              <a:rPr lang="id-ID" sz="2400" dirty="0" smtClean="0"/>
              <a:t>Definisi Anak,  Perlindungan Anak, &amp; Hak Anak menurut UU RI Nomor 35 tahun 2014 tentang perubahan atas UU RI Nomor 23 Tahun 2002 tentang Perlindungan Anak .</a:t>
            </a:r>
          </a:p>
        </p:txBody>
      </p:sp>
      <p:sp>
        <p:nvSpPr>
          <p:cNvPr id="7" name="Rectangle 6"/>
          <p:cNvSpPr/>
          <p:nvPr/>
        </p:nvSpPr>
        <p:spPr>
          <a:xfrm>
            <a:off x="1142976" y="3571876"/>
            <a:ext cx="8001024" cy="1785950"/>
          </a:xfrm>
          <a:prstGeom prst="rect">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buFont typeface="Wingdings" pitchFamily="2" charset="2"/>
              <a:buChar char="Ø"/>
            </a:pPr>
            <a:r>
              <a:rPr lang="id-ID" sz="2000" dirty="0" smtClean="0"/>
              <a:t> Perlindungan Anak adalah segala kegiatan untuk </a:t>
            </a:r>
            <a:r>
              <a:rPr lang="nl-NL" sz="2000" dirty="0" smtClean="0"/>
              <a:t>menjamin dan melindungi </a:t>
            </a:r>
            <a:r>
              <a:rPr lang="id-ID" sz="2000" dirty="0" smtClean="0"/>
              <a:t> </a:t>
            </a:r>
          </a:p>
          <a:p>
            <a:r>
              <a:rPr lang="id-ID" sz="2000" dirty="0" smtClean="0"/>
              <a:t>    </a:t>
            </a:r>
            <a:r>
              <a:rPr lang="nl-NL" sz="2000" dirty="0" smtClean="0"/>
              <a:t>Anak dan hak-haknya</a:t>
            </a:r>
            <a:r>
              <a:rPr lang="id-ID" sz="2000" dirty="0" smtClean="0"/>
              <a:t> agar dapat hidup, tumbuh, berkembang, dan  </a:t>
            </a:r>
          </a:p>
          <a:p>
            <a:r>
              <a:rPr lang="id-ID" sz="2000" dirty="0" smtClean="0"/>
              <a:t>    berpartisipasi secara optimal sesuai dengan harkat </a:t>
            </a:r>
            <a:r>
              <a:rPr lang="fi-FI" sz="2000" dirty="0" smtClean="0"/>
              <a:t>dan martabat </a:t>
            </a:r>
            <a:endParaRPr lang="id-ID" sz="2000" dirty="0" smtClean="0"/>
          </a:p>
          <a:p>
            <a:r>
              <a:rPr lang="id-ID" sz="2000" dirty="0" smtClean="0"/>
              <a:t>    </a:t>
            </a:r>
            <a:r>
              <a:rPr lang="fi-FI" sz="2000" dirty="0" smtClean="0"/>
              <a:t>kemanusiaan, serta mendapat</a:t>
            </a:r>
            <a:r>
              <a:rPr lang="id-ID" sz="2000" dirty="0" smtClean="0"/>
              <a:t> perlindungan dari kekerasan dan </a:t>
            </a:r>
          </a:p>
          <a:p>
            <a:r>
              <a:rPr lang="id-ID" sz="2000" dirty="0" smtClean="0"/>
              <a:t>    diskriminasi.(pasal 1 ayat(2)).</a:t>
            </a:r>
          </a:p>
        </p:txBody>
      </p:sp>
      <p:sp>
        <p:nvSpPr>
          <p:cNvPr id="8" name="Rectangle 7"/>
          <p:cNvSpPr/>
          <p:nvPr/>
        </p:nvSpPr>
        <p:spPr>
          <a:xfrm>
            <a:off x="1142976" y="5357826"/>
            <a:ext cx="8001024" cy="128588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buFont typeface="Wingdings" pitchFamily="2" charset="2"/>
              <a:buChar char="Ø"/>
            </a:pPr>
            <a:r>
              <a:rPr lang="id-ID" dirty="0" smtClean="0"/>
              <a:t> </a:t>
            </a:r>
            <a:r>
              <a:rPr lang="id-ID" sz="2000" dirty="0" smtClean="0"/>
              <a:t>Hak Anak adalah </a:t>
            </a:r>
            <a:r>
              <a:rPr lang="fi-FI" sz="2000" dirty="0" smtClean="0"/>
              <a:t>bagian dari hak asasi manusia yang wajib</a:t>
            </a:r>
            <a:r>
              <a:rPr lang="id-ID" sz="2000" dirty="0" smtClean="0"/>
              <a:t> dijamin, </a:t>
            </a:r>
          </a:p>
          <a:p>
            <a:r>
              <a:rPr lang="id-ID" sz="2000" dirty="0" smtClean="0"/>
              <a:t>    dilindungi, dan dipenuhi oleh </a:t>
            </a:r>
            <a:r>
              <a:rPr lang="fi-FI" sz="2000" dirty="0" smtClean="0"/>
              <a:t>orang tua, keluarga, masyarakat,</a:t>
            </a:r>
            <a:endParaRPr lang="id-ID" sz="2000" dirty="0" smtClean="0"/>
          </a:p>
          <a:p>
            <a:r>
              <a:rPr lang="id-ID" sz="2000" dirty="0" smtClean="0"/>
              <a:t>   </a:t>
            </a:r>
            <a:r>
              <a:rPr lang="fi-FI" sz="2000" dirty="0" smtClean="0"/>
              <a:t> pemerintah,</a:t>
            </a:r>
            <a:r>
              <a:rPr lang="id-ID" sz="2000" dirty="0" smtClean="0"/>
              <a:t>dan negara(pasal 1   ayat(12).</a:t>
            </a:r>
            <a:endParaRPr lang="en-US" sz="2000" dirty="0" smtClean="0"/>
          </a:p>
        </p:txBody>
      </p:sp>
    </p:spTree>
    <p:extLst>
      <p:ext uri="{BB962C8B-B14F-4D97-AF65-F5344CB8AC3E}">
        <p14:creationId xmlns:p14="http://schemas.microsoft.com/office/powerpoint/2010/main" xmlns="" val="1094302499"/>
      </p:ext>
    </p:extLst>
  </p:cSld>
  <p:clrMapOvr>
    <a:masterClrMapping/>
  </p:clrMapOvr>
  <p:transition>
    <p:cut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51560" y="1428736"/>
            <a:ext cx="7735282" cy="5072098"/>
          </a:xfrm>
        </p:spPr>
        <p:txBody>
          <a:bodyPr>
            <a:noAutofit/>
          </a:bodyPr>
          <a:lstStyle/>
          <a:p>
            <a:pPr algn="ctr"/>
            <a:r>
              <a:rPr lang="fi-FI" sz="2800" dirty="0" smtClean="0">
                <a:solidFill>
                  <a:schemeClr val="tx1"/>
                </a:solidFill>
              </a:rPr>
              <a:t>Menurut UU No</a:t>
            </a:r>
            <a:r>
              <a:rPr lang="id-ID" sz="2800" dirty="0" smtClean="0">
                <a:solidFill>
                  <a:schemeClr val="tx1"/>
                </a:solidFill>
              </a:rPr>
              <a:t>.</a:t>
            </a:r>
            <a:r>
              <a:rPr lang="fi-FI" sz="2800" dirty="0" smtClean="0">
                <a:solidFill>
                  <a:schemeClr val="tx1"/>
                </a:solidFill>
              </a:rPr>
              <a:t> 23 Tahun 2002</a:t>
            </a:r>
            <a:r>
              <a:rPr lang="id-ID" sz="2800" dirty="0" smtClean="0">
                <a:solidFill>
                  <a:schemeClr val="tx1"/>
                </a:solidFill>
              </a:rPr>
              <a:t>/UU No.</a:t>
            </a:r>
            <a:r>
              <a:rPr lang="fi-FI" sz="2800" dirty="0" smtClean="0">
                <a:solidFill>
                  <a:schemeClr val="tx1"/>
                </a:solidFill>
              </a:rPr>
              <a:t> </a:t>
            </a:r>
            <a:r>
              <a:rPr lang="id-ID" sz="2800" dirty="0" smtClean="0">
                <a:solidFill>
                  <a:schemeClr val="tx1"/>
                </a:solidFill>
              </a:rPr>
              <a:t>35 tahun 2014, </a:t>
            </a:r>
            <a:r>
              <a:rPr lang="fi-FI" sz="2800" dirty="0" smtClean="0">
                <a:solidFill>
                  <a:schemeClr val="tx1"/>
                </a:solidFill>
              </a:rPr>
              <a:t>Anak memiliki hak :</a:t>
            </a:r>
          </a:p>
          <a:p>
            <a:pPr marL="541782" indent="-514350"/>
            <a:r>
              <a:rPr lang="id-ID" sz="2800" dirty="0" smtClean="0"/>
              <a:t>a. 	Hak untuk hidup;</a:t>
            </a:r>
          </a:p>
          <a:p>
            <a:pPr marL="541782" indent="-514350"/>
            <a:r>
              <a:rPr lang="id-ID" sz="2800" dirty="0" smtClean="0"/>
              <a:t>b.	Tumbuh berkembang;</a:t>
            </a:r>
          </a:p>
          <a:p>
            <a:pPr marL="541782" indent="-514350"/>
            <a:r>
              <a:rPr lang="id-ID" sz="2800" dirty="0" smtClean="0"/>
              <a:t>c.	Memperoleh pendidikan &amp; pendidikan luar biasa;</a:t>
            </a:r>
          </a:p>
          <a:p>
            <a:pPr marL="541782" indent="-514350"/>
            <a:r>
              <a:rPr lang="id-ID" sz="2800" dirty="0" smtClean="0"/>
              <a:t>d. 	Memperoleh rehabilitasi &amp; bantuan sosial;</a:t>
            </a:r>
          </a:p>
          <a:p>
            <a:pPr marL="541782" indent="-514350"/>
            <a:r>
              <a:rPr lang="id-ID" sz="2800" dirty="0" smtClean="0"/>
              <a:t>e. 	</a:t>
            </a:r>
            <a:r>
              <a:rPr lang="sv-SE" sz="2800" dirty="0" smtClean="0"/>
              <a:t>Mendapat perlindungan dari kekerasan dan</a:t>
            </a:r>
            <a:r>
              <a:rPr lang="id-ID" sz="2800" dirty="0" smtClean="0"/>
              <a:t> </a:t>
            </a:r>
          </a:p>
          <a:p>
            <a:pPr marL="484632" indent="-457200"/>
            <a:r>
              <a:rPr lang="id-ID" sz="2800" dirty="0" smtClean="0"/>
              <a:t>	 diskriminasi;</a:t>
            </a:r>
          </a:p>
          <a:p>
            <a:pPr marL="484632" indent="-457200"/>
            <a:r>
              <a:rPr lang="id-ID" sz="2800" dirty="0" smtClean="0"/>
              <a:t>f. 	Di asuh oleh orang tua sendiri kecuali karena alasan yang sah menurut undang-undang.</a:t>
            </a:r>
          </a:p>
          <a:p>
            <a:pPr marL="484632" indent="-457200"/>
            <a:endParaRPr lang="id-ID" sz="2800" dirty="0" smtClean="0"/>
          </a:p>
          <a:p>
            <a:pPr marL="484632" indent="-457200"/>
            <a:endParaRPr lang="en-US" sz="2800" dirty="0" smtClean="0"/>
          </a:p>
        </p:txBody>
      </p:sp>
      <p:sp>
        <p:nvSpPr>
          <p:cNvPr id="7" name="Rectangle 6"/>
          <p:cNvSpPr/>
          <p:nvPr/>
        </p:nvSpPr>
        <p:spPr>
          <a:xfrm>
            <a:off x="1071538" y="285728"/>
            <a:ext cx="7858180" cy="914400"/>
          </a:xfrm>
          <a:prstGeom prst="rec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r>
              <a:rPr lang="id-ID" sz="4000" dirty="0" smtClean="0">
                <a:solidFill>
                  <a:schemeClr val="tx1"/>
                </a:solidFill>
              </a:rPr>
              <a:t>B. HAK - HAK ANAK :</a:t>
            </a:r>
            <a:endParaRPr lang="id-ID" sz="4000" dirty="0"/>
          </a:p>
        </p:txBody>
      </p:sp>
    </p:spTree>
    <p:extLst>
      <p:ext uri="{BB962C8B-B14F-4D97-AF65-F5344CB8AC3E}">
        <p14:creationId xmlns:p14="http://schemas.microsoft.com/office/powerpoint/2010/main" xmlns="" val="2057728610"/>
      </p:ext>
    </p:extLst>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Oval 25"/>
          <p:cNvSpPr>
            <a:spLocks noChangeArrowheads="1"/>
          </p:cNvSpPr>
          <p:nvPr/>
        </p:nvSpPr>
        <p:spPr bwMode="auto">
          <a:xfrm>
            <a:off x="762000" y="1857396"/>
            <a:ext cx="6934200" cy="4572000"/>
          </a:xfrm>
          <a:prstGeom prst="ellipse">
            <a:avLst/>
          </a:prstGeom>
          <a:solidFill>
            <a:srgbClr val="FF3399"/>
          </a:solidFill>
          <a:ln w="9525">
            <a:solidFill>
              <a:schemeClr val="tx1"/>
            </a:solidFill>
            <a:round/>
            <a:headEnd/>
            <a:tailEnd/>
          </a:ln>
        </p:spPr>
        <p:txBody>
          <a:bodyPr wrap="none" anchor="ctr"/>
          <a:lstStyle/>
          <a:p>
            <a:pPr algn="ctr" eaLnBrk="0" hangingPunct="0"/>
            <a:endParaRPr lang="id-ID" sz="2400" b="1">
              <a:latin typeface="Times" pitchFamily="18" charset="0"/>
            </a:endParaRPr>
          </a:p>
        </p:txBody>
      </p:sp>
      <p:sp>
        <p:nvSpPr>
          <p:cNvPr id="66564" name="Oval 18"/>
          <p:cNvSpPr>
            <a:spLocks noChangeArrowheads="1"/>
          </p:cNvSpPr>
          <p:nvPr/>
        </p:nvSpPr>
        <p:spPr bwMode="auto">
          <a:xfrm>
            <a:off x="1066800" y="1819292"/>
            <a:ext cx="6172200" cy="4038600"/>
          </a:xfrm>
          <a:prstGeom prst="ellipse">
            <a:avLst/>
          </a:prstGeom>
          <a:solidFill>
            <a:srgbClr val="FFCCFF"/>
          </a:solidFill>
          <a:ln w="9525">
            <a:solidFill>
              <a:schemeClr val="tx1"/>
            </a:solidFill>
            <a:round/>
            <a:headEnd/>
            <a:tailEnd/>
          </a:ln>
        </p:spPr>
        <p:txBody>
          <a:bodyPr wrap="none" anchor="ctr"/>
          <a:lstStyle/>
          <a:p>
            <a:pPr eaLnBrk="0" hangingPunct="0"/>
            <a:endParaRPr lang="id-ID" sz="2400">
              <a:latin typeface="Times" pitchFamily="18" charset="0"/>
            </a:endParaRPr>
          </a:p>
        </p:txBody>
      </p:sp>
      <p:sp>
        <p:nvSpPr>
          <p:cNvPr id="66565" name="Oval 17"/>
          <p:cNvSpPr>
            <a:spLocks noChangeArrowheads="1"/>
          </p:cNvSpPr>
          <p:nvPr/>
        </p:nvSpPr>
        <p:spPr bwMode="auto">
          <a:xfrm>
            <a:off x="1524000" y="1857364"/>
            <a:ext cx="5486400" cy="3429000"/>
          </a:xfrm>
          <a:prstGeom prst="ellipse">
            <a:avLst/>
          </a:prstGeom>
          <a:solidFill>
            <a:srgbClr val="FFFF00"/>
          </a:solidFill>
          <a:ln w="9525">
            <a:solidFill>
              <a:schemeClr val="tx1"/>
            </a:solidFill>
            <a:round/>
            <a:headEnd/>
            <a:tailEnd/>
          </a:ln>
        </p:spPr>
        <p:txBody>
          <a:bodyPr wrap="none" anchor="ctr"/>
          <a:lstStyle/>
          <a:p>
            <a:pPr eaLnBrk="0" hangingPunct="0"/>
            <a:endParaRPr lang="id-ID" sz="2400">
              <a:latin typeface="Times" pitchFamily="18" charset="0"/>
            </a:endParaRPr>
          </a:p>
        </p:txBody>
      </p:sp>
      <p:sp>
        <p:nvSpPr>
          <p:cNvPr id="66568" name="Oval 12"/>
          <p:cNvSpPr>
            <a:spLocks noChangeArrowheads="1"/>
          </p:cNvSpPr>
          <p:nvPr/>
        </p:nvSpPr>
        <p:spPr bwMode="auto">
          <a:xfrm>
            <a:off x="2143108" y="2071678"/>
            <a:ext cx="4143404" cy="2500330"/>
          </a:xfrm>
          <a:prstGeom prst="ellipse">
            <a:avLst/>
          </a:prstGeom>
          <a:solidFill>
            <a:srgbClr val="66FF33"/>
          </a:solidFill>
          <a:ln w="9525">
            <a:solidFill>
              <a:schemeClr val="tx1"/>
            </a:solidFill>
            <a:round/>
            <a:headEnd/>
            <a:tailEnd/>
          </a:ln>
        </p:spPr>
        <p:txBody>
          <a:bodyPr wrap="none" anchor="ctr"/>
          <a:lstStyle/>
          <a:p>
            <a:pPr algn="ctr" eaLnBrk="0" hangingPunct="0"/>
            <a:endParaRPr lang="id-ID" sz="2400" b="1" dirty="0">
              <a:latin typeface="Times" pitchFamily="18" charset="0"/>
            </a:endParaRPr>
          </a:p>
        </p:txBody>
      </p:sp>
      <p:sp>
        <p:nvSpPr>
          <p:cNvPr id="66575" name="Text Box 21"/>
          <p:cNvSpPr txBox="1">
            <a:spLocks noChangeArrowheads="1"/>
          </p:cNvSpPr>
          <p:nvPr/>
        </p:nvSpPr>
        <p:spPr bwMode="auto">
          <a:xfrm>
            <a:off x="2500298" y="4429132"/>
            <a:ext cx="3714776"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i="1">
                <a:solidFill>
                  <a:schemeClr val="tx1"/>
                </a:solidFill>
                <a:latin typeface="Arial" pitchFamily="34" charset="0"/>
                <a:ea typeface="华文细黑" pitchFamily="2" charset="-122"/>
              </a:defRPr>
            </a:lvl1pPr>
            <a:lvl2pPr marL="742950" indent="-285750" eaLnBrk="0" hangingPunct="0">
              <a:defRPr i="1">
                <a:solidFill>
                  <a:schemeClr val="tx1"/>
                </a:solidFill>
                <a:latin typeface="Arial" pitchFamily="34" charset="0"/>
                <a:ea typeface="华文细黑" pitchFamily="2" charset="-122"/>
              </a:defRPr>
            </a:lvl2pPr>
            <a:lvl3pPr marL="1143000" indent="-228600" eaLnBrk="0" hangingPunct="0">
              <a:defRPr i="1">
                <a:solidFill>
                  <a:schemeClr val="tx1"/>
                </a:solidFill>
                <a:latin typeface="Arial" pitchFamily="34" charset="0"/>
                <a:ea typeface="华文细黑" pitchFamily="2" charset="-122"/>
              </a:defRPr>
            </a:lvl3pPr>
            <a:lvl4pPr marL="1600200" indent="-228600" eaLnBrk="0" hangingPunct="0">
              <a:defRPr i="1">
                <a:solidFill>
                  <a:schemeClr val="tx1"/>
                </a:solidFill>
                <a:latin typeface="Arial" pitchFamily="34" charset="0"/>
                <a:ea typeface="华文细黑" pitchFamily="2" charset="-122"/>
              </a:defRPr>
            </a:lvl4pPr>
            <a:lvl5pPr marL="2057400" indent="-228600" eaLnBrk="0" hangingPunct="0">
              <a:defRPr i="1">
                <a:solidFill>
                  <a:schemeClr val="tx1"/>
                </a:solidFill>
                <a:latin typeface="Arial" pitchFamily="34" charset="0"/>
                <a:ea typeface="华文细黑" pitchFamily="2" charset="-122"/>
              </a:defRPr>
            </a:lvl5pPr>
            <a:lvl6pPr marL="2514600" indent="-228600" eaLnBrk="0" fontAlgn="base" hangingPunct="0">
              <a:spcBef>
                <a:spcPct val="0"/>
              </a:spcBef>
              <a:spcAft>
                <a:spcPct val="0"/>
              </a:spcAft>
              <a:defRPr i="1">
                <a:solidFill>
                  <a:schemeClr val="tx1"/>
                </a:solidFill>
                <a:latin typeface="Arial" pitchFamily="34" charset="0"/>
                <a:ea typeface="华文细黑" pitchFamily="2" charset="-122"/>
              </a:defRPr>
            </a:lvl6pPr>
            <a:lvl7pPr marL="2971800" indent="-228600" eaLnBrk="0" fontAlgn="base" hangingPunct="0">
              <a:spcBef>
                <a:spcPct val="0"/>
              </a:spcBef>
              <a:spcAft>
                <a:spcPct val="0"/>
              </a:spcAft>
              <a:defRPr i="1">
                <a:solidFill>
                  <a:schemeClr val="tx1"/>
                </a:solidFill>
                <a:latin typeface="Arial" pitchFamily="34" charset="0"/>
                <a:ea typeface="华文细黑" pitchFamily="2" charset="-122"/>
              </a:defRPr>
            </a:lvl7pPr>
            <a:lvl8pPr marL="3429000" indent="-228600" eaLnBrk="0" fontAlgn="base" hangingPunct="0">
              <a:spcBef>
                <a:spcPct val="0"/>
              </a:spcBef>
              <a:spcAft>
                <a:spcPct val="0"/>
              </a:spcAft>
              <a:defRPr i="1">
                <a:solidFill>
                  <a:schemeClr val="tx1"/>
                </a:solidFill>
                <a:latin typeface="Arial" pitchFamily="34" charset="0"/>
                <a:ea typeface="华文细黑" pitchFamily="2" charset="-122"/>
              </a:defRPr>
            </a:lvl8pPr>
            <a:lvl9pPr marL="3886200" indent="-228600" eaLnBrk="0" fontAlgn="base" hangingPunct="0">
              <a:spcBef>
                <a:spcPct val="0"/>
              </a:spcBef>
              <a:spcAft>
                <a:spcPct val="0"/>
              </a:spcAft>
              <a:defRPr i="1">
                <a:solidFill>
                  <a:schemeClr val="tx1"/>
                </a:solidFill>
                <a:latin typeface="Arial" pitchFamily="34" charset="0"/>
                <a:ea typeface="华文细黑" pitchFamily="2" charset="-122"/>
              </a:defRPr>
            </a:lvl9pPr>
          </a:lstStyle>
          <a:p>
            <a:pPr algn="ctr"/>
            <a:r>
              <a:rPr lang="id-ID" sz="3600" b="1" dirty="0" smtClean="0">
                <a:solidFill>
                  <a:srgbClr val="000000"/>
                </a:solidFill>
                <a:latin typeface="Times" pitchFamily="18" charset="0"/>
              </a:rPr>
              <a:t>Masyarakat</a:t>
            </a:r>
            <a:endParaRPr lang="en-US" sz="2800" b="1" dirty="0">
              <a:solidFill>
                <a:srgbClr val="000000"/>
              </a:solidFill>
              <a:latin typeface="Times" pitchFamily="18" charset="0"/>
            </a:endParaRPr>
          </a:p>
        </p:txBody>
      </p:sp>
      <p:sp>
        <p:nvSpPr>
          <p:cNvPr id="66576" name="Text Box 22"/>
          <p:cNvSpPr txBox="1">
            <a:spLocks noChangeArrowheads="1"/>
          </p:cNvSpPr>
          <p:nvPr/>
        </p:nvSpPr>
        <p:spPr bwMode="auto">
          <a:xfrm>
            <a:off x="2643174" y="3342031"/>
            <a:ext cx="3000395" cy="10156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i="1">
                <a:solidFill>
                  <a:schemeClr val="tx1"/>
                </a:solidFill>
                <a:latin typeface="Arial" pitchFamily="34" charset="0"/>
                <a:ea typeface="华文细黑" pitchFamily="2" charset="-122"/>
              </a:defRPr>
            </a:lvl1pPr>
            <a:lvl2pPr marL="742950" indent="-285750" eaLnBrk="0" hangingPunct="0">
              <a:defRPr i="1">
                <a:solidFill>
                  <a:schemeClr val="tx1"/>
                </a:solidFill>
                <a:latin typeface="Arial" pitchFamily="34" charset="0"/>
                <a:ea typeface="华文细黑" pitchFamily="2" charset="-122"/>
              </a:defRPr>
            </a:lvl2pPr>
            <a:lvl3pPr marL="1143000" indent="-228600" eaLnBrk="0" hangingPunct="0">
              <a:defRPr i="1">
                <a:solidFill>
                  <a:schemeClr val="tx1"/>
                </a:solidFill>
                <a:latin typeface="Arial" pitchFamily="34" charset="0"/>
                <a:ea typeface="华文细黑" pitchFamily="2" charset="-122"/>
              </a:defRPr>
            </a:lvl3pPr>
            <a:lvl4pPr marL="1600200" indent="-228600" eaLnBrk="0" hangingPunct="0">
              <a:defRPr i="1">
                <a:solidFill>
                  <a:schemeClr val="tx1"/>
                </a:solidFill>
                <a:latin typeface="Arial" pitchFamily="34" charset="0"/>
                <a:ea typeface="华文细黑" pitchFamily="2" charset="-122"/>
              </a:defRPr>
            </a:lvl4pPr>
            <a:lvl5pPr marL="2057400" indent="-228600" eaLnBrk="0" hangingPunct="0">
              <a:defRPr i="1">
                <a:solidFill>
                  <a:schemeClr val="tx1"/>
                </a:solidFill>
                <a:latin typeface="Arial" pitchFamily="34" charset="0"/>
                <a:ea typeface="华文细黑" pitchFamily="2" charset="-122"/>
              </a:defRPr>
            </a:lvl5pPr>
            <a:lvl6pPr marL="2514600" indent="-228600" eaLnBrk="0" fontAlgn="base" hangingPunct="0">
              <a:spcBef>
                <a:spcPct val="0"/>
              </a:spcBef>
              <a:spcAft>
                <a:spcPct val="0"/>
              </a:spcAft>
              <a:defRPr i="1">
                <a:solidFill>
                  <a:schemeClr val="tx1"/>
                </a:solidFill>
                <a:latin typeface="Arial" pitchFamily="34" charset="0"/>
                <a:ea typeface="华文细黑" pitchFamily="2" charset="-122"/>
              </a:defRPr>
            </a:lvl6pPr>
            <a:lvl7pPr marL="2971800" indent="-228600" eaLnBrk="0" fontAlgn="base" hangingPunct="0">
              <a:spcBef>
                <a:spcPct val="0"/>
              </a:spcBef>
              <a:spcAft>
                <a:spcPct val="0"/>
              </a:spcAft>
              <a:defRPr i="1">
                <a:solidFill>
                  <a:schemeClr val="tx1"/>
                </a:solidFill>
                <a:latin typeface="Arial" pitchFamily="34" charset="0"/>
                <a:ea typeface="华文细黑" pitchFamily="2" charset="-122"/>
              </a:defRPr>
            </a:lvl7pPr>
            <a:lvl8pPr marL="3429000" indent="-228600" eaLnBrk="0" fontAlgn="base" hangingPunct="0">
              <a:spcBef>
                <a:spcPct val="0"/>
              </a:spcBef>
              <a:spcAft>
                <a:spcPct val="0"/>
              </a:spcAft>
              <a:defRPr i="1">
                <a:solidFill>
                  <a:schemeClr val="tx1"/>
                </a:solidFill>
                <a:latin typeface="Arial" pitchFamily="34" charset="0"/>
                <a:ea typeface="华文细黑" pitchFamily="2" charset="-122"/>
              </a:defRPr>
            </a:lvl8pPr>
            <a:lvl9pPr marL="3886200" indent="-228600" eaLnBrk="0" fontAlgn="base" hangingPunct="0">
              <a:spcBef>
                <a:spcPct val="0"/>
              </a:spcBef>
              <a:spcAft>
                <a:spcPct val="0"/>
              </a:spcAft>
              <a:defRPr i="1">
                <a:solidFill>
                  <a:schemeClr val="tx1"/>
                </a:solidFill>
                <a:latin typeface="Arial" pitchFamily="34" charset="0"/>
                <a:ea typeface="华文细黑" pitchFamily="2" charset="-122"/>
              </a:defRPr>
            </a:lvl9pPr>
          </a:lstStyle>
          <a:p>
            <a:pPr algn="ctr"/>
            <a:r>
              <a:rPr lang="en-US" sz="6000" b="1" dirty="0" err="1" smtClean="0">
                <a:solidFill>
                  <a:srgbClr val="000000"/>
                </a:solidFill>
                <a:latin typeface="Times" pitchFamily="18" charset="0"/>
              </a:rPr>
              <a:t>Pem</a:t>
            </a:r>
            <a:r>
              <a:rPr lang="id-ID" sz="6000" b="1" dirty="0" smtClean="0">
                <a:solidFill>
                  <a:srgbClr val="000000"/>
                </a:solidFill>
                <a:latin typeface="Times" pitchFamily="18" charset="0"/>
              </a:rPr>
              <a:t>da</a:t>
            </a:r>
            <a:endParaRPr lang="en-US" sz="2400" b="1" dirty="0">
              <a:solidFill>
                <a:srgbClr val="000000"/>
              </a:solidFill>
              <a:latin typeface="Times" pitchFamily="18" charset="0"/>
            </a:endParaRPr>
          </a:p>
        </p:txBody>
      </p:sp>
      <p:sp>
        <p:nvSpPr>
          <p:cNvPr id="66579" name="Text Box 28"/>
          <p:cNvSpPr txBox="1">
            <a:spLocks noChangeArrowheads="1"/>
          </p:cNvSpPr>
          <p:nvPr/>
        </p:nvSpPr>
        <p:spPr bwMode="auto">
          <a:xfrm>
            <a:off x="2928926" y="5072074"/>
            <a:ext cx="2897205" cy="7078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i="1">
                <a:solidFill>
                  <a:schemeClr val="tx1"/>
                </a:solidFill>
                <a:latin typeface="Arial" pitchFamily="34" charset="0"/>
                <a:ea typeface="华文细黑" pitchFamily="2" charset="-122"/>
              </a:defRPr>
            </a:lvl1pPr>
            <a:lvl2pPr marL="742950" indent="-285750" eaLnBrk="0" hangingPunct="0">
              <a:defRPr i="1">
                <a:solidFill>
                  <a:schemeClr val="tx1"/>
                </a:solidFill>
                <a:latin typeface="Arial" pitchFamily="34" charset="0"/>
                <a:ea typeface="华文细黑" pitchFamily="2" charset="-122"/>
              </a:defRPr>
            </a:lvl2pPr>
            <a:lvl3pPr marL="1143000" indent="-228600" eaLnBrk="0" hangingPunct="0">
              <a:defRPr i="1">
                <a:solidFill>
                  <a:schemeClr val="tx1"/>
                </a:solidFill>
                <a:latin typeface="Arial" pitchFamily="34" charset="0"/>
                <a:ea typeface="华文细黑" pitchFamily="2" charset="-122"/>
              </a:defRPr>
            </a:lvl3pPr>
            <a:lvl4pPr marL="1600200" indent="-228600" eaLnBrk="0" hangingPunct="0">
              <a:defRPr i="1">
                <a:solidFill>
                  <a:schemeClr val="tx1"/>
                </a:solidFill>
                <a:latin typeface="Arial" pitchFamily="34" charset="0"/>
                <a:ea typeface="华文细黑" pitchFamily="2" charset="-122"/>
              </a:defRPr>
            </a:lvl4pPr>
            <a:lvl5pPr marL="2057400" indent="-228600" eaLnBrk="0" hangingPunct="0">
              <a:defRPr i="1">
                <a:solidFill>
                  <a:schemeClr val="tx1"/>
                </a:solidFill>
                <a:latin typeface="Arial" pitchFamily="34" charset="0"/>
                <a:ea typeface="华文细黑" pitchFamily="2" charset="-122"/>
              </a:defRPr>
            </a:lvl5pPr>
            <a:lvl6pPr marL="2514600" indent="-228600" eaLnBrk="0" fontAlgn="base" hangingPunct="0">
              <a:spcBef>
                <a:spcPct val="0"/>
              </a:spcBef>
              <a:spcAft>
                <a:spcPct val="0"/>
              </a:spcAft>
              <a:defRPr i="1">
                <a:solidFill>
                  <a:schemeClr val="tx1"/>
                </a:solidFill>
                <a:latin typeface="Arial" pitchFamily="34" charset="0"/>
                <a:ea typeface="华文细黑" pitchFamily="2" charset="-122"/>
              </a:defRPr>
            </a:lvl6pPr>
            <a:lvl7pPr marL="2971800" indent="-228600" eaLnBrk="0" fontAlgn="base" hangingPunct="0">
              <a:spcBef>
                <a:spcPct val="0"/>
              </a:spcBef>
              <a:spcAft>
                <a:spcPct val="0"/>
              </a:spcAft>
              <a:defRPr i="1">
                <a:solidFill>
                  <a:schemeClr val="tx1"/>
                </a:solidFill>
                <a:latin typeface="Arial" pitchFamily="34" charset="0"/>
                <a:ea typeface="华文细黑" pitchFamily="2" charset="-122"/>
              </a:defRPr>
            </a:lvl7pPr>
            <a:lvl8pPr marL="3429000" indent="-228600" eaLnBrk="0" fontAlgn="base" hangingPunct="0">
              <a:spcBef>
                <a:spcPct val="0"/>
              </a:spcBef>
              <a:spcAft>
                <a:spcPct val="0"/>
              </a:spcAft>
              <a:defRPr i="1">
                <a:solidFill>
                  <a:schemeClr val="tx1"/>
                </a:solidFill>
                <a:latin typeface="Arial" pitchFamily="34" charset="0"/>
                <a:ea typeface="华文细黑" pitchFamily="2" charset="-122"/>
              </a:defRPr>
            </a:lvl8pPr>
            <a:lvl9pPr marL="3886200" indent="-228600" eaLnBrk="0" fontAlgn="base" hangingPunct="0">
              <a:spcBef>
                <a:spcPct val="0"/>
              </a:spcBef>
              <a:spcAft>
                <a:spcPct val="0"/>
              </a:spcAft>
              <a:defRPr i="1">
                <a:solidFill>
                  <a:schemeClr val="tx1"/>
                </a:solidFill>
                <a:latin typeface="Arial" pitchFamily="34" charset="0"/>
                <a:ea typeface="华文细黑" pitchFamily="2" charset="-122"/>
              </a:defRPr>
            </a:lvl9pPr>
          </a:lstStyle>
          <a:p>
            <a:pPr algn="ctr"/>
            <a:r>
              <a:rPr lang="id-ID" sz="4000" b="1" dirty="0" smtClean="0">
                <a:solidFill>
                  <a:srgbClr val="000000"/>
                </a:solidFill>
                <a:latin typeface="Times" pitchFamily="18" charset="0"/>
              </a:rPr>
              <a:t>Keluarga</a:t>
            </a:r>
            <a:r>
              <a:rPr lang="id-ID" sz="2800" b="1" dirty="0" smtClean="0">
                <a:solidFill>
                  <a:srgbClr val="000000"/>
                </a:solidFill>
                <a:latin typeface="Times" pitchFamily="18" charset="0"/>
              </a:rPr>
              <a:t> </a:t>
            </a:r>
            <a:endParaRPr lang="en-US" sz="2800" b="1" dirty="0">
              <a:solidFill>
                <a:srgbClr val="000000"/>
              </a:solidFill>
              <a:latin typeface="Times" pitchFamily="18" charset="0"/>
            </a:endParaRPr>
          </a:p>
        </p:txBody>
      </p:sp>
      <p:sp>
        <p:nvSpPr>
          <p:cNvPr id="66580" name="Text Box 29"/>
          <p:cNvSpPr txBox="1">
            <a:spLocks noChangeArrowheads="1"/>
          </p:cNvSpPr>
          <p:nvPr/>
        </p:nvSpPr>
        <p:spPr bwMode="auto">
          <a:xfrm>
            <a:off x="3352800" y="5429265"/>
            <a:ext cx="1981200"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i="1">
                <a:solidFill>
                  <a:schemeClr val="tx1"/>
                </a:solidFill>
                <a:latin typeface="Arial" pitchFamily="34" charset="0"/>
                <a:ea typeface="华文细黑" pitchFamily="2" charset="-122"/>
              </a:defRPr>
            </a:lvl1pPr>
            <a:lvl2pPr marL="742950" indent="-285750" eaLnBrk="0" hangingPunct="0">
              <a:defRPr i="1">
                <a:solidFill>
                  <a:schemeClr val="tx1"/>
                </a:solidFill>
                <a:latin typeface="Arial" pitchFamily="34" charset="0"/>
                <a:ea typeface="华文细黑" pitchFamily="2" charset="-122"/>
              </a:defRPr>
            </a:lvl2pPr>
            <a:lvl3pPr marL="1143000" indent="-228600" eaLnBrk="0" hangingPunct="0">
              <a:defRPr i="1">
                <a:solidFill>
                  <a:schemeClr val="tx1"/>
                </a:solidFill>
                <a:latin typeface="Arial" pitchFamily="34" charset="0"/>
                <a:ea typeface="华文细黑" pitchFamily="2" charset="-122"/>
              </a:defRPr>
            </a:lvl3pPr>
            <a:lvl4pPr marL="1600200" indent="-228600" eaLnBrk="0" hangingPunct="0">
              <a:defRPr i="1">
                <a:solidFill>
                  <a:schemeClr val="tx1"/>
                </a:solidFill>
                <a:latin typeface="Arial" pitchFamily="34" charset="0"/>
                <a:ea typeface="华文细黑" pitchFamily="2" charset="-122"/>
              </a:defRPr>
            </a:lvl4pPr>
            <a:lvl5pPr marL="2057400" indent="-228600" eaLnBrk="0" hangingPunct="0">
              <a:defRPr i="1">
                <a:solidFill>
                  <a:schemeClr val="tx1"/>
                </a:solidFill>
                <a:latin typeface="Arial" pitchFamily="34" charset="0"/>
                <a:ea typeface="华文细黑" pitchFamily="2" charset="-122"/>
              </a:defRPr>
            </a:lvl5pPr>
            <a:lvl6pPr marL="2514600" indent="-228600" eaLnBrk="0" fontAlgn="base" hangingPunct="0">
              <a:spcBef>
                <a:spcPct val="0"/>
              </a:spcBef>
              <a:spcAft>
                <a:spcPct val="0"/>
              </a:spcAft>
              <a:defRPr i="1">
                <a:solidFill>
                  <a:schemeClr val="tx1"/>
                </a:solidFill>
                <a:latin typeface="Arial" pitchFamily="34" charset="0"/>
                <a:ea typeface="华文细黑" pitchFamily="2" charset="-122"/>
              </a:defRPr>
            </a:lvl6pPr>
            <a:lvl7pPr marL="2971800" indent="-228600" eaLnBrk="0" fontAlgn="base" hangingPunct="0">
              <a:spcBef>
                <a:spcPct val="0"/>
              </a:spcBef>
              <a:spcAft>
                <a:spcPct val="0"/>
              </a:spcAft>
              <a:defRPr i="1">
                <a:solidFill>
                  <a:schemeClr val="tx1"/>
                </a:solidFill>
                <a:latin typeface="Arial" pitchFamily="34" charset="0"/>
                <a:ea typeface="华文细黑" pitchFamily="2" charset="-122"/>
              </a:defRPr>
            </a:lvl7pPr>
            <a:lvl8pPr marL="3429000" indent="-228600" eaLnBrk="0" fontAlgn="base" hangingPunct="0">
              <a:spcBef>
                <a:spcPct val="0"/>
              </a:spcBef>
              <a:spcAft>
                <a:spcPct val="0"/>
              </a:spcAft>
              <a:defRPr i="1">
                <a:solidFill>
                  <a:schemeClr val="tx1"/>
                </a:solidFill>
                <a:latin typeface="Arial" pitchFamily="34" charset="0"/>
                <a:ea typeface="华文细黑" pitchFamily="2" charset="-122"/>
              </a:defRPr>
            </a:lvl8pPr>
            <a:lvl9pPr marL="3886200" indent="-228600" eaLnBrk="0" fontAlgn="base" hangingPunct="0">
              <a:spcBef>
                <a:spcPct val="0"/>
              </a:spcBef>
              <a:spcAft>
                <a:spcPct val="0"/>
              </a:spcAft>
              <a:defRPr i="1">
                <a:solidFill>
                  <a:schemeClr val="tx1"/>
                </a:solidFill>
                <a:latin typeface="Arial" pitchFamily="34" charset="0"/>
                <a:ea typeface="华文细黑" pitchFamily="2" charset="-122"/>
              </a:defRPr>
            </a:lvl9pPr>
          </a:lstStyle>
          <a:p>
            <a:pPr>
              <a:spcBef>
                <a:spcPct val="50000"/>
              </a:spcBef>
            </a:pPr>
            <a:endParaRPr lang="id-ID" sz="2400" b="1">
              <a:latin typeface="Times" pitchFamily="18" charset="0"/>
            </a:endParaRPr>
          </a:p>
        </p:txBody>
      </p:sp>
      <p:sp>
        <p:nvSpPr>
          <p:cNvPr id="23" name="Rectangle 22"/>
          <p:cNvSpPr/>
          <p:nvPr/>
        </p:nvSpPr>
        <p:spPr>
          <a:xfrm>
            <a:off x="0" y="0"/>
            <a:ext cx="9144000" cy="1714488"/>
          </a:xfrm>
          <a:prstGeom prst="rect">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marL="457200" indent="-457200">
              <a:buAutoNum type="alphaUcPeriod" startAt="3"/>
            </a:pPr>
            <a:r>
              <a:rPr lang="id-ID" sz="3600" dirty="0" smtClean="0"/>
              <a:t>UNSUR-UNSUR YANG BERKEWAJIBAN MENYELENGGARAKAN PERLINDUNGAN  ANAK. </a:t>
            </a:r>
            <a:endParaRPr lang="id-ID" sz="3600" dirty="0"/>
          </a:p>
        </p:txBody>
      </p:sp>
      <p:sp>
        <p:nvSpPr>
          <p:cNvPr id="25" name="Text Box 28"/>
          <p:cNvSpPr txBox="1">
            <a:spLocks noChangeArrowheads="1"/>
          </p:cNvSpPr>
          <p:nvPr/>
        </p:nvSpPr>
        <p:spPr bwMode="auto">
          <a:xfrm>
            <a:off x="2857488" y="5834738"/>
            <a:ext cx="2897205"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i="1">
                <a:solidFill>
                  <a:schemeClr val="tx1"/>
                </a:solidFill>
                <a:latin typeface="Arial" pitchFamily="34" charset="0"/>
                <a:ea typeface="华文细黑" pitchFamily="2" charset="-122"/>
              </a:defRPr>
            </a:lvl1pPr>
            <a:lvl2pPr marL="742950" indent="-285750" eaLnBrk="0" hangingPunct="0">
              <a:defRPr i="1">
                <a:solidFill>
                  <a:schemeClr val="tx1"/>
                </a:solidFill>
                <a:latin typeface="Arial" pitchFamily="34" charset="0"/>
                <a:ea typeface="华文细黑" pitchFamily="2" charset="-122"/>
              </a:defRPr>
            </a:lvl2pPr>
            <a:lvl3pPr marL="1143000" indent="-228600" eaLnBrk="0" hangingPunct="0">
              <a:defRPr i="1">
                <a:solidFill>
                  <a:schemeClr val="tx1"/>
                </a:solidFill>
                <a:latin typeface="Arial" pitchFamily="34" charset="0"/>
                <a:ea typeface="华文细黑" pitchFamily="2" charset="-122"/>
              </a:defRPr>
            </a:lvl3pPr>
            <a:lvl4pPr marL="1600200" indent="-228600" eaLnBrk="0" hangingPunct="0">
              <a:defRPr i="1">
                <a:solidFill>
                  <a:schemeClr val="tx1"/>
                </a:solidFill>
                <a:latin typeface="Arial" pitchFamily="34" charset="0"/>
                <a:ea typeface="华文细黑" pitchFamily="2" charset="-122"/>
              </a:defRPr>
            </a:lvl4pPr>
            <a:lvl5pPr marL="2057400" indent="-228600" eaLnBrk="0" hangingPunct="0">
              <a:defRPr i="1">
                <a:solidFill>
                  <a:schemeClr val="tx1"/>
                </a:solidFill>
                <a:latin typeface="Arial" pitchFamily="34" charset="0"/>
                <a:ea typeface="华文细黑" pitchFamily="2" charset="-122"/>
              </a:defRPr>
            </a:lvl5pPr>
            <a:lvl6pPr marL="2514600" indent="-228600" eaLnBrk="0" fontAlgn="base" hangingPunct="0">
              <a:spcBef>
                <a:spcPct val="0"/>
              </a:spcBef>
              <a:spcAft>
                <a:spcPct val="0"/>
              </a:spcAft>
              <a:defRPr i="1">
                <a:solidFill>
                  <a:schemeClr val="tx1"/>
                </a:solidFill>
                <a:latin typeface="Arial" pitchFamily="34" charset="0"/>
                <a:ea typeface="华文细黑" pitchFamily="2" charset="-122"/>
              </a:defRPr>
            </a:lvl6pPr>
            <a:lvl7pPr marL="2971800" indent="-228600" eaLnBrk="0" fontAlgn="base" hangingPunct="0">
              <a:spcBef>
                <a:spcPct val="0"/>
              </a:spcBef>
              <a:spcAft>
                <a:spcPct val="0"/>
              </a:spcAft>
              <a:defRPr i="1">
                <a:solidFill>
                  <a:schemeClr val="tx1"/>
                </a:solidFill>
                <a:latin typeface="Arial" pitchFamily="34" charset="0"/>
                <a:ea typeface="华文细黑" pitchFamily="2" charset="-122"/>
              </a:defRPr>
            </a:lvl7pPr>
            <a:lvl8pPr marL="3429000" indent="-228600" eaLnBrk="0" fontAlgn="base" hangingPunct="0">
              <a:spcBef>
                <a:spcPct val="0"/>
              </a:spcBef>
              <a:spcAft>
                <a:spcPct val="0"/>
              </a:spcAft>
              <a:defRPr i="1">
                <a:solidFill>
                  <a:schemeClr val="tx1"/>
                </a:solidFill>
                <a:latin typeface="Arial" pitchFamily="34" charset="0"/>
                <a:ea typeface="华文细黑" pitchFamily="2" charset="-122"/>
              </a:defRPr>
            </a:lvl8pPr>
            <a:lvl9pPr marL="3886200" indent="-228600" eaLnBrk="0" fontAlgn="base" hangingPunct="0">
              <a:spcBef>
                <a:spcPct val="0"/>
              </a:spcBef>
              <a:spcAft>
                <a:spcPct val="0"/>
              </a:spcAft>
              <a:defRPr i="1">
                <a:solidFill>
                  <a:schemeClr val="tx1"/>
                </a:solidFill>
                <a:latin typeface="Arial" pitchFamily="34" charset="0"/>
                <a:ea typeface="华文细黑" pitchFamily="2" charset="-122"/>
              </a:defRPr>
            </a:lvl9pPr>
          </a:lstStyle>
          <a:p>
            <a:pPr algn="ctr"/>
            <a:r>
              <a:rPr lang="id-ID" sz="2800" b="1" dirty="0" smtClean="0">
                <a:solidFill>
                  <a:srgbClr val="000000"/>
                </a:solidFill>
                <a:latin typeface="Times" pitchFamily="18" charset="0"/>
              </a:rPr>
              <a:t>Orang Tua/Wali </a:t>
            </a:r>
            <a:endParaRPr lang="en-US" sz="2800" b="1" dirty="0">
              <a:solidFill>
                <a:srgbClr val="000000"/>
              </a:solidFill>
              <a:latin typeface="Times" pitchFamily="18" charset="0"/>
            </a:endParaRPr>
          </a:p>
        </p:txBody>
      </p:sp>
      <p:sp>
        <p:nvSpPr>
          <p:cNvPr id="26" name="Oval 6"/>
          <p:cNvSpPr>
            <a:spLocks noChangeArrowheads="1"/>
          </p:cNvSpPr>
          <p:nvPr/>
        </p:nvSpPr>
        <p:spPr bwMode="auto">
          <a:xfrm>
            <a:off x="3000364" y="2214562"/>
            <a:ext cx="2357454" cy="1357314"/>
          </a:xfrm>
          <a:prstGeom prst="ellipse">
            <a:avLst/>
          </a:prstGeom>
          <a:solidFill>
            <a:schemeClr val="tx2"/>
          </a:solidFill>
          <a:ln w="9525">
            <a:solidFill>
              <a:schemeClr val="tx1"/>
            </a:solidFill>
            <a:round/>
            <a:headEnd/>
            <a:tailEnd/>
          </a:ln>
        </p:spPr>
        <p:txBody>
          <a:bodyPr wrap="none" anchor="ctr"/>
          <a:lstStyle/>
          <a:p>
            <a:pPr algn="ctr" eaLnBrk="0" hangingPunct="0"/>
            <a:endParaRPr lang="id-ID" sz="2400" b="1">
              <a:latin typeface="Times" pitchFamily="18" charset="0"/>
            </a:endParaRPr>
          </a:p>
        </p:txBody>
      </p:sp>
      <p:sp>
        <p:nvSpPr>
          <p:cNvPr id="28" name="Text Box 8"/>
          <p:cNvSpPr txBox="1">
            <a:spLocks noChangeArrowheads="1"/>
          </p:cNvSpPr>
          <p:nvPr/>
        </p:nvSpPr>
        <p:spPr bwMode="auto">
          <a:xfrm>
            <a:off x="3214678" y="2610145"/>
            <a:ext cx="1714512"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i="1">
                <a:solidFill>
                  <a:schemeClr val="tx1"/>
                </a:solidFill>
                <a:latin typeface="Arial" pitchFamily="34" charset="0"/>
                <a:ea typeface="华文细黑" pitchFamily="2" charset="-122"/>
              </a:defRPr>
            </a:lvl1pPr>
            <a:lvl2pPr marL="742950" indent="-285750" eaLnBrk="0" hangingPunct="0">
              <a:defRPr i="1">
                <a:solidFill>
                  <a:schemeClr val="tx1"/>
                </a:solidFill>
                <a:latin typeface="Arial" pitchFamily="34" charset="0"/>
                <a:ea typeface="华文细黑" pitchFamily="2" charset="-122"/>
              </a:defRPr>
            </a:lvl2pPr>
            <a:lvl3pPr marL="1143000" indent="-228600" eaLnBrk="0" hangingPunct="0">
              <a:defRPr i="1">
                <a:solidFill>
                  <a:schemeClr val="tx1"/>
                </a:solidFill>
                <a:latin typeface="Arial" pitchFamily="34" charset="0"/>
                <a:ea typeface="华文细黑" pitchFamily="2" charset="-122"/>
              </a:defRPr>
            </a:lvl3pPr>
            <a:lvl4pPr marL="1600200" indent="-228600" eaLnBrk="0" hangingPunct="0">
              <a:defRPr i="1">
                <a:solidFill>
                  <a:schemeClr val="tx1"/>
                </a:solidFill>
                <a:latin typeface="Arial" pitchFamily="34" charset="0"/>
                <a:ea typeface="华文细黑" pitchFamily="2" charset="-122"/>
              </a:defRPr>
            </a:lvl4pPr>
            <a:lvl5pPr marL="2057400" indent="-228600" eaLnBrk="0" hangingPunct="0">
              <a:defRPr i="1">
                <a:solidFill>
                  <a:schemeClr val="tx1"/>
                </a:solidFill>
                <a:latin typeface="Arial" pitchFamily="34" charset="0"/>
                <a:ea typeface="华文细黑" pitchFamily="2" charset="-122"/>
              </a:defRPr>
            </a:lvl5pPr>
            <a:lvl6pPr marL="2514600" indent="-228600" eaLnBrk="0" fontAlgn="base" hangingPunct="0">
              <a:spcBef>
                <a:spcPct val="0"/>
              </a:spcBef>
              <a:spcAft>
                <a:spcPct val="0"/>
              </a:spcAft>
              <a:defRPr i="1">
                <a:solidFill>
                  <a:schemeClr val="tx1"/>
                </a:solidFill>
                <a:latin typeface="Arial" pitchFamily="34" charset="0"/>
                <a:ea typeface="华文细黑" pitchFamily="2" charset="-122"/>
              </a:defRPr>
            </a:lvl6pPr>
            <a:lvl7pPr marL="2971800" indent="-228600" eaLnBrk="0" fontAlgn="base" hangingPunct="0">
              <a:spcBef>
                <a:spcPct val="0"/>
              </a:spcBef>
              <a:spcAft>
                <a:spcPct val="0"/>
              </a:spcAft>
              <a:defRPr i="1">
                <a:solidFill>
                  <a:schemeClr val="tx1"/>
                </a:solidFill>
                <a:latin typeface="Arial" pitchFamily="34" charset="0"/>
                <a:ea typeface="华文细黑" pitchFamily="2" charset="-122"/>
              </a:defRPr>
            </a:lvl7pPr>
            <a:lvl8pPr marL="3429000" indent="-228600" eaLnBrk="0" fontAlgn="base" hangingPunct="0">
              <a:spcBef>
                <a:spcPct val="0"/>
              </a:spcBef>
              <a:spcAft>
                <a:spcPct val="0"/>
              </a:spcAft>
              <a:defRPr i="1">
                <a:solidFill>
                  <a:schemeClr val="tx1"/>
                </a:solidFill>
                <a:latin typeface="Arial" pitchFamily="34" charset="0"/>
                <a:ea typeface="华文细黑" pitchFamily="2" charset="-122"/>
              </a:defRPr>
            </a:lvl8pPr>
            <a:lvl9pPr marL="3886200" indent="-228600" eaLnBrk="0" fontAlgn="base" hangingPunct="0">
              <a:spcBef>
                <a:spcPct val="0"/>
              </a:spcBef>
              <a:spcAft>
                <a:spcPct val="0"/>
              </a:spcAft>
              <a:defRPr i="1">
                <a:solidFill>
                  <a:schemeClr val="tx1"/>
                </a:solidFill>
                <a:latin typeface="Arial" pitchFamily="34" charset="0"/>
                <a:ea typeface="华文细黑" pitchFamily="2" charset="-122"/>
              </a:defRPr>
            </a:lvl9pPr>
          </a:lstStyle>
          <a:p>
            <a:r>
              <a:rPr lang="id-ID" sz="3200" b="1" dirty="0" smtClean="0">
                <a:solidFill>
                  <a:srgbClr val="000000"/>
                </a:solidFill>
                <a:latin typeface="Times" pitchFamily="18" charset="0"/>
              </a:rPr>
              <a:t>Negara</a:t>
            </a:r>
            <a:endParaRPr lang="en-US" sz="2400" b="1" dirty="0">
              <a:solidFill>
                <a:srgbClr val="000000"/>
              </a:solidFill>
              <a:latin typeface="Times" pitchFamily="18" charset="0"/>
            </a:endParaRPr>
          </a:p>
        </p:txBody>
      </p:sp>
    </p:spTree>
    <p:extLst>
      <p:ext uri="{BB962C8B-B14F-4D97-AF65-F5344CB8AC3E}">
        <p14:creationId xmlns:p14="http://schemas.microsoft.com/office/powerpoint/2010/main" xmlns="" val="11833244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14290"/>
            <a:ext cx="7620000" cy="1143008"/>
          </a:xfrm>
        </p:spPr>
        <p:txBody>
          <a:bodyPr>
            <a:normAutofit/>
          </a:bodyPr>
          <a:lstStyle/>
          <a:p>
            <a:pPr algn="ctr"/>
            <a:r>
              <a:rPr lang="id-ID" sz="2800" dirty="0" smtClean="0"/>
              <a:t>C.1 Kewajiban dan Tanggung Jawab</a:t>
            </a:r>
            <a:br>
              <a:rPr lang="id-ID" sz="2800" dirty="0" smtClean="0"/>
            </a:br>
            <a:r>
              <a:rPr lang="id-ID" sz="2800" dirty="0" smtClean="0"/>
              <a:t>Negara, Pemerintah, dan Pemerintah Daerah.</a:t>
            </a:r>
            <a:endParaRPr lang="en-US" sz="3200" dirty="0"/>
          </a:p>
        </p:txBody>
      </p:sp>
      <p:sp>
        <p:nvSpPr>
          <p:cNvPr id="3" name="Content Placeholder 2"/>
          <p:cNvSpPr>
            <a:spLocks noGrp="1"/>
          </p:cNvSpPr>
          <p:nvPr>
            <p:ph idx="1"/>
          </p:nvPr>
        </p:nvSpPr>
        <p:spPr>
          <a:xfrm>
            <a:off x="1435608" y="2143116"/>
            <a:ext cx="7498080" cy="4105284"/>
          </a:xfrm>
        </p:spPr>
        <p:txBody>
          <a:bodyPr>
            <a:normAutofit/>
          </a:bodyPr>
          <a:lstStyle/>
          <a:p>
            <a:pPr algn="just"/>
            <a:r>
              <a:rPr lang="id-ID" dirty="0" smtClean="0"/>
              <a:t>Menghormati pemenuhan Hak Anak tanpa membedakan suku, agama, ras, golongan, jenis </a:t>
            </a:r>
            <a:r>
              <a:rPr lang="sv-SE" dirty="0" smtClean="0"/>
              <a:t>kelamin, etnik, budaya dan bahasa, status</a:t>
            </a:r>
            <a:r>
              <a:rPr lang="id-ID" dirty="0" smtClean="0"/>
              <a:t> hukum, urutan kelahiran,  dan kondisi fisikdan/atau mental.(Pasal 21 ayat(1) </a:t>
            </a:r>
          </a:p>
          <a:p>
            <a:r>
              <a:rPr lang="id-ID" dirty="0" smtClean="0"/>
              <a:t>memenuhi, melindungi, dan menghormati Hak Anak(Pasal 21 ayat (2)).</a:t>
            </a:r>
            <a:endParaRPr lang="en-US" dirty="0"/>
          </a:p>
          <a:p>
            <a:pPr marL="0" indent="0">
              <a:buNone/>
            </a:pPr>
            <a:endParaRPr lang="en-US" dirty="0"/>
          </a:p>
          <a:p>
            <a:pPr lvl="0"/>
            <a:endParaRPr lang="en-US" dirty="0"/>
          </a:p>
          <a:p>
            <a:endParaRPr lang="en-US" dirty="0"/>
          </a:p>
        </p:txBody>
      </p:sp>
      <p:sp>
        <p:nvSpPr>
          <p:cNvPr id="4" name="Rectangle 3"/>
          <p:cNvSpPr/>
          <p:nvPr/>
        </p:nvSpPr>
        <p:spPr>
          <a:xfrm>
            <a:off x="1571604" y="1357298"/>
            <a:ext cx="7143800" cy="642942"/>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id-ID" sz="2800" dirty="0" smtClean="0"/>
              <a:t>     NEGARA/PEMERINTAH NASIONAL :</a:t>
            </a:r>
            <a:endParaRPr lang="id-ID" dirty="0"/>
          </a:p>
        </p:txBody>
      </p:sp>
      <p:sp>
        <p:nvSpPr>
          <p:cNvPr id="5" name="Right Arrow 4"/>
          <p:cNvSpPr/>
          <p:nvPr/>
        </p:nvSpPr>
        <p:spPr>
          <a:xfrm>
            <a:off x="1714480" y="1428736"/>
            <a:ext cx="714380" cy="428628"/>
          </a:xfrm>
          <a:prstGeom prst="rightArrow">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xmlns="" val="1430580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0100" y="2428868"/>
            <a:ext cx="8143900" cy="4339650"/>
          </a:xfrm>
          <a:prstGeom prst="rect">
            <a:avLst/>
          </a:prstGeom>
        </p:spPr>
        <p:txBody>
          <a:bodyPr wrap="square">
            <a:spAutoFit/>
          </a:bodyPr>
          <a:lstStyle/>
          <a:p>
            <a:pPr>
              <a:buFont typeface="Wingdings" pitchFamily="2" charset="2"/>
              <a:buChar char="§"/>
            </a:pPr>
            <a:r>
              <a:rPr lang="id-ID" sz="3600" dirty="0" smtClean="0"/>
              <a:t> </a:t>
            </a:r>
            <a:r>
              <a:rPr lang="fi-FI" sz="3600" dirty="0" smtClean="0"/>
              <a:t>Merumuskan dan melaksanakan</a:t>
            </a:r>
            <a:r>
              <a:rPr lang="id-ID" sz="3600" dirty="0" smtClean="0"/>
              <a:t> </a:t>
            </a:r>
          </a:p>
          <a:p>
            <a:r>
              <a:rPr lang="id-ID" sz="3600" dirty="0" smtClean="0"/>
              <a:t>   </a:t>
            </a:r>
            <a:r>
              <a:rPr lang="fi-FI" sz="3600" dirty="0" smtClean="0"/>
              <a:t>kebijakan di</a:t>
            </a:r>
            <a:r>
              <a:rPr lang="id-ID" sz="3600" dirty="0" smtClean="0"/>
              <a:t> bidang penyelenggaraan </a:t>
            </a:r>
          </a:p>
          <a:p>
            <a:r>
              <a:rPr lang="id-ID" sz="3600" dirty="0" smtClean="0"/>
              <a:t>   Perlindungan Anak(Pasal 21 ayat(3)).</a:t>
            </a:r>
          </a:p>
          <a:p>
            <a:endParaRPr lang="id-ID" dirty="0" smtClean="0"/>
          </a:p>
          <a:p>
            <a:pPr>
              <a:buFont typeface="Wingdings" pitchFamily="2" charset="2"/>
              <a:buChar char="§"/>
            </a:pPr>
            <a:r>
              <a:rPr lang="id-ID" sz="3600" dirty="0" smtClean="0"/>
              <a:t> Memberikan dukungan sarana, prasarana, </a:t>
            </a:r>
          </a:p>
          <a:p>
            <a:r>
              <a:rPr lang="id-ID" sz="3600" dirty="0" smtClean="0"/>
              <a:t>  dan ketersediaan sumber daya manusia </a:t>
            </a:r>
          </a:p>
          <a:p>
            <a:r>
              <a:rPr lang="id-ID" sz="3600" dirty="0" smtClean="0"/>
              <a:t>  dalam penyelenggaraan Perlindungan </a:t>
            </a:r>
          </a:p>
          <a:p>
            <a:r>
              <a:rPr lang="id-ID" sz="3600" dirty="0" smtClean="0"/>
              <a:t>   Anak(Pasal 22)</a:t>
            </a:r>
            <a:endParaRPr lang="id-ID" sz="3600" dirty="0"/>
          </a:p>
        </p:txBody>
      </p:sp>
      <p:sp>
        <p:nvSpPr>
          <p:cNvPr id="3" name="Rectangle 2"/>
          <p:cNvSpPr/>
          <p:nvPr/>
        </p:nvSpPr>
        <p:spPr>
          <a:xfrm>
            <a:off x="1071538" y="214290"/>
            <a:ext cx="7715304" cy="1077218"/>
          </a:xfrm>
          <a:prstGeom prst="rect">
            <a:avLst/>
          </a:prstGeom>
        </p:spPr>
        <p:txBody>
          <a:bodyPr wrap="square">
            <a:spAutoFit/>
          </a:bodyPr>
          <a:lstStyle/>
          <a:p>
            <a:pPr algn="ctr"/>
            <a:r>
              <a:rPr lang="id-ID" sz="3200" dirty="0" smtClean="0">
                <a:solidFill>
                  <a:schemeClr val="tx2"/>
                </a:solidFill>
              </a:rPr>
              <a:t>Lanjutan Kewajiban dan Tanggung Jawab</a:t>
            </a:r>
            <a:br>
              <a:rPr lang="id-ID" sz="3200" dirty="0" smtClean="0">
                <a:solidFill>
                  <a:schemeClr val="tx2"/>
                </a:solidFill>
              </a:rPr>
            </a:br>
            <a:r>
              <a:rPr lang="id-ID" sz="3200" dirty="0" smtClean="0">
                <a:solidFill>
                  <a:schemeClr val="tx2"/>
                </a:solidFill>
              </a:rPr>
              <a:t>Negara, Pemerintah, dan Pemerintah Daerah.</a:t>
            </a:r>
            <a:endParaRPr lang="id-ID" sz="1200" dirty="0">
              <a:solidFill>
                <a:schemeClr val="tx2"/>
              </a:solidFill>
            </a:endParaRPr>
          </a:p>
        </p:txBody>
      </p:sp>
      <p:sp>
        <p:nvSpPr>
          <p:cNvPr id="4" name="Rectangle 3"/>
          <p:cNvSpPr/>
          <p:nvPr/>
        </p:nvSpPr>
        <p:spPr>
          <a:xfrm>
            <a:off x="1071538" y="1428736"/>
            <a:ext cx="7786742" cy="642942"/>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id-ID" sz="2800" dirty="0" smtClean="0"/>
              <a:t>     NEGARA/PEMERINTAH NASIONAL :</a:t>
            </a:r>
            <a:endParaRPr lang="id-ID" dirty="0"/>
          </a:p>
        </p:txBody>
      </p:sp>
      <p:sp>
        <p:nvSpPr>
          <p:cNvPr id="5" name="Right Arrow 4"/>
          <p:cNvSpPr/>
          <p:nvPr/>
        </p:nvSpPr>
        <p:spPr>
          <a:xfrm>
            <a:off x="1357290" y="1571612"/>
            <a:ext cx="714380" cy="428628"/>
          </a:xfrm>
          <a:prstGeom prst="rightArrow">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d-ID"/>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1538" y="71414"/>
            <a:ext cx="7715304" cy="1077218"/>
          </a:xfrm>
          <a:prstGeom prst="rect">
            <a:avLst/>
          </a:prstGeom>
        </p:spPr>
        <p:txBody>
          <a:bodyPr wrap="square">
            <a:spAutoFit/>
          </a:bodyPr>
          <a:lstStyle/>
          <a:p>
            <a:pPr algn="ctr"/>
            <a:r>
              <a:rPr lang="id-ID" sz="3200" dirty="0" smtClean="0">
                <a:solidFill>
                  <a:schemeClr val="tx2"/>
                </a:solidFill>
              </a:rPr>
              <a:t>Lanjutan Kewajiban dan Tanggung Jawab</a:t>
            </a:r>
            <a:br>
              <a:rPr lang="id-ID" sz="3200" dirty="0" smtClean="0">
                <a:solidFill>
                  <a:schemeClr val="tx2"/>
                </a:solidFill>
              </a:rPr>
            </a:br>
            <a:r>
              <a:rPr lang="id-ID" sz="3200" dirty="0" smtClean="0">
                <a:solidFill>
                  <a:schemeClr val="tx2"/>
                </a:solidFill>
              </a:rPr>
              <a:t>Negara, Pemerintah, dan Pemerintah Daerah.</a:t>
            </a:r>
            <a:endParaRPr lang="id-ID" sz="1200" dirty="0">
              <a:solidFill>
                <a:schemeClr val="tx2"/>
              </a:solidFill>
            </a:endParaRPr>
          </a:p>
        </p:txBody>
      </p:sp>
      <p:sp>
        <p:nvSpPr>
          <p:cNvPr id="3" name="Rectangle 2"/>
          <p:cNvSpPr/>
          <p:nvPr/>
        </p:nvSpPr>
        <p:spPr>
          <a:xfrm>
            <a:off x="928662" y="1142984"/>
            <a:ext cx="7929618" cy="642942"/>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id-ID" sz="2800" dirty="0" smtClean="0"/>
              <a:t>     NEGARA/PEMERINTAH NASIONAL :</a:t>
            </a:r>
            <a:endParaRPr lang="id-ID" dirty="0"/>
          </a:p>
        </p:txBody>
      </p:sp>
      <p:sp>
        <p:nvSpPr>
          <p:cNvPr id="4" name="Right Arrow 3"/>
          <p:cNvSpPr/>
          <p:nvPr/>
        </p:nvSpPr>
        <p:spPr>
          <a:xfrm>
            <a:off x="1214414" y="1285860"/>
            <a:ext cx="785818" cy="428628"/>
          </a:xfrm>
          <a:prstGeom prst="rightArrow">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d-ID"/>
          </a:p>
        </p:txBody>
      </p:sp>
      <p:sp>
        <p:nvSpPr>
          <p:cNvPr id="5" name="Rectangle 4"/>
          <p:cNvSpPr/>
          <p:nvPr/>
        </p:nvSpPr>
        <p:spPr>
          <a:xfrm>
            <a:off x="1000100" y="1859340"/>
            <a:ext cx="7858180" cy="5016758"/>
          </a:xfrm>
          <a:prstGeom prst="rect">
            <a:avLst/>
          </a:prstGeom>
        </p:spPr>
        <p:txBody>
          <a:bodyPr wrap="square">
            <a:spAutoFit/>
          </a:bodyPr>
          <a:lstStyle/>
          <a:p>
            <a:pPr>
              <a:buFontTx/>
              <a:buChar char="-"/>
            </a:pPr>
            <a:r>
              <a:rPr lang="id-ID" sz="3200" dirty="0" smtClean="0"/>
              <a:t> Negara, Pemerintah, dan Pemerintah Daerah</a:t>
            </a:r>
          </a:p>
          <a:p>
            <a:r>
              <a:rPr lang="id-ID" sz="3200" dirty="0" smtClean="0"/>
              <a:t>   menjamin perlindungan, pemeliharaan, dan</a:t>
            </a:r>
          </a:p>
          <a:p>
            <a:r>
              <a:rPr lang="id-ID" sz="3200" dirty="0" smtClean="0"/>
              <a:t>   </a:t>
            </a:r>
            <a:r>
              <a:rPr lang="fi-FI" sz="3200" dirty="0" smtClean="0"/>
              <a:t>kesejahteraan Anak dengan memperhatikan </a:t>
            </a:r>
            <a:endParaRPr lang="id-ID" sz="3200" dirty="0" smtClean="0"/>
          </a:p>
          <a:p>
            <a:r>
              <a:rPr lang="id-ID" sz="3200" dirty="0" smtClean="0"/>
              <a:t>   </a:t>
            </a:r>
            <a:r>
              <a:rPr lang="fi-FI" sz="3200" dirty="0" smtClean="0"/>
              <a:t>hak</a:t>
            </a:r>
            <a:r>
              <a:rPr lang="id-ID" sz="3200" dirty="0" smtClean="0"/>
              <a:t> dan kewajiban Orang Tua, Wali, atau </a:t>
            </a:r>
          </a:p>
          <a:p>
            <a:r>
              <a:rPr lang="id-ID" sz="3200" dirty="0" smtClean="0"/>
              <a:t>   orang lain yang secara hukum bertanggung </a:t>
            </a:r>
          </a:p>
          <a:p>
            <a:r>
              <a:rPr lang="id-ID" sz="3200" dirty="0" smtClean="0"/>
              <a:t>   jawab terhadap Anak(Pasal 23 ayat(1));</a:t>
            </a:r>
          </a:p>
          <a:p>
            <a:endParaRPr lang="id-ID" sz="2000" dirty="0" smtClean="0"/>
          </a:p>
          <a:p>
            <a:r>
              <a:rPr lang="id-ID" sz="3200" dirty="0" smtClean="0"/>
              <a:t>-  Negara, Pemerintah, dan Pemerintah Daerah</a:t>
            </a:r>
          </a:p>
          <a:p>
            <a:r>
              <a:rPr lang="id-ID" sz="3200" dirty="0" smtClean="0"/>
              <a:t>   mengawasi penyelenggaraan Perlindungan  </a:t>
            </a:r>
          </a:p>
          <a:p>
            <a:r>
              <a:rPr lang="id-ID" sz="3200" dirty="0" smtClean="0"/>
              <a:t>   Anak(Pasal 23 ayat(2)).</a:t>
            </a:r>
            <a:endParaRPr lang="id-ID" sz="32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Solstice">
      <a:majorFont>
        <a:latin typeface="Gill Sans MT"/>
        <a:ea typeface=""/>
        <a:cs typeface=""/>
        <a:font script="Grek" typeface="Corbel"/>
        <a:font script="Cyrl" typeface="Corbel"/>
        <a:font script="Jpan" typeface="ＭＳ ゴシック"/>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ＭＳ ゴシック"/>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2114</TotalTime>
  <Words>1372</Words>
  <Application>Microsoft Macintosh PowerPoint</Application>
  <PresentationFormat>On-screen Show (4:3)</PresentationFormat>
  <Paragraphs>303</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Solstice</vt:lpstr>
      <vt:lpstr>Slide 1</vt:lpstr>
      <vt:lpstr>Perlindungan Anak berdasarkan        UU RI Nomor 23 tahun 2002   Sebagaimana telah di ubah dengan UU No.35 tahun 2014  </vt:lpstr>
      <vt:lpstr>Slide 3</vt:lpstr>
      <vt:lpstr>Slide 4</vt:lpstr>
      <vt:lpstr>Slide 5</vt:lpstr>
      <vt:lpstr>Slide 6</vt:lpstr>
      <vt:lpstr>C.1 Kewajiban dan Tanggung Jawab Negara, Pemerintah, dan Pemerintah Daerah.</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 E.1.  Alur Bantuan Hukum thd Korban Kekerasan </vt:lpstr>
      <vt:lpstr>E.2. Hukuman bagi Pelaku (upaya efek jera):    Pasal 289 KUHP tentang Pencabulan “Barang siapa dengan kekerasan atau ancaman kekerasan memaksa seseorang untuk melakukan atau membiarkan dilakukan perbuatan cabul, diancam karena melakukan perbuatan yang menyerang kehormatan kesusilaan, dengan pidana penjara paling lama sembilan tahun.”</vt:lpstr>
      <vt:lpstr>UU No 23 Tahun 2002 tentang Perlindungan Anak - Pasal 81 1. Setiap orang yang dengan sengaja melakukan kekerasan atau ancaman kekerasan memaksa anak melakukan persetubuhan dengannya atau dengan orang lain, dipidana dengan pidana penjara paling lama 15 (lima belas) tahun dan paling singkat 3 (tiga) tahun dan denda paling banyak Rp 300.000.000,00 (tiga ratus juta rupiah) dan paling sedikit Rp 60.000.000,00 (enam puluh juta rupiah);  2. Ketentuan pidana sebagaimana dimaksud dalam ayat (1) berlaku pula bagi setiap orang yang dengan sengaja melakukan tipu muslihat, serangkaian kebohongan, atau membujuk anak melakukan persetubuhan dengannya atau dengan orang lain.</vt:lpstr>
      <vt:lpstr>UU No 23 Tahun 2002 tentang Perlindungan Anak - Pasal 82</vt:lpstr>
      <vt:lpstr>Slide 28</vt:lpstr>
      <vt:lpstr>Slide 29</vt:lpstr>
      <vt:lpstr>Slide 30</vt:lpstr>
      <vt:lpstr>Slide 31</vt:lpstr>
      <vt:lpstr>Slide 32</vt:lpstr>
      <vt:lpstr>PEMBENTUKAN KOMISI PERLINDUNGAN ANAK (Bagi Yang Belum Ada)</vt:lpstr>
      <vt:lpstr>H. Visi dan Misi</vt:lpstr>
      <vt:lpstr>Slide 35</vt:lpstr>
      <vt:lpstr>I. Daftar pustaka:</vt:lpstr>
      <vt:lpstr>STOP KEKERASAN TERHADAP ANAK</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Teguh Adiprasetyo</dc:creator>
  <cp:lastModifiedBy>Bagian Hukum</cp:lastModifiedBy>
  <cp:revision>195</cp:revision>
  <dcterms:created xsi:type="dcterms:W3CDTF">2014-10-28T12:00:03Z</dcterms:created>
  <dcterms:modified xsi:type="dcterms:W3CDTF">2018-10-05T06:15:33Z</dcterms:modified>
</cp:coreProperties>
</file>