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0" r:id="rId3"/>
    <p:sldId id="281" r:id="rId4"/>
    <p:sldId id="283" r:id="rId5"/>
    <p:sldId id="284" r:id="rId6"/>
    <p:sldId id="272" r:id="rId7"/>
    <p:sldId id="263" r:id="rId8"/>
    <p:sldId id="264" r:id="rId9"/>
    <p:sldId id="269" r:id="rId10"/>
    <p:sldId id="267" r:id="rId11"/>
    <p:sldId id="268" r:id="rId12"/>
    <p:sldId id="270" r:id="rId13"/>
    <p:sldId id="265" r:id="rId14"/>
    <p:sldId id="266" r:id="rId15"/>
    <p:sldId id="271" r:id="rId16"/>
    <p:sldId id="273" r:id="rId17"/>
  </p:sldIdLst>
  <p:sldSz cx="9144000" cy="6858000" type="screen4x3"/>
  <p:notesSz cx="7102475" cy="12131675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DE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550A1F-B513-4E3E-9A8B-79F03E2E9234}" type="doc">
      <dgm:prSet loTypeId="urn:microsoft.com/office/officeart/2005/8/layout/default#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id-ID"/>
        </a:p>
      </dgm:t>
    </dgm:pt>
    <dgm:pt modelId="{AAC48B5B-C0DA-4A96-B6BD-32E9DD45462F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Lemahnya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penegakan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h</a:t>
          </a:r>
          <a:r>
            <a:rPr lang="id-ID" b="1" dirty="0" smtClean="0">
              <a:solidFill>
                <a:schemeClr val="tx1"/>
              </a:solidFill>
              <a:latin typeface="Bodoni MT" pitchFamily="18" charset="0"/>
            </a:rPr>
            <a:t>u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kum</a:t>
          </a:r>
          <a:endParaRPr lang="id-ID" dirty="0">
            <a:solidFill>
              <a:schemeClr val="tx1"/>
            </a:solidFill>
            <a:latin typeface="Bodoni MT" pitchFamily="18" charset="0"/>
          </a:endParaRPr>
        </a:p>
      </dgm:t>
    </dgm:pt>
    <dgm:pt modelId="{0D846C66-CC6C-46E1-9B54-C39414F8CEDA}" type="parTrans" cxnId="{0510F4EE-111D-41CC-8DE1-77B32D5DF508}">
      <dgm:prSet/>
      <dgm:spPr/>
      <dgm:t>
        <a:bodyPr/>
        <a:lstStyle/>
        <a:p>
          <a:endParaRPr lang="id-ID"/>
        </a:p>
      </dgm:t>
    </dgm:pt>
    <dgm:pt modelId="{3ABAC3C0-E573-44C0-A4A5-C366AFB6085E}" type="sibTrans" cxnId="{0510F4EE-111D-41CC-8DE1-77B32D5DF508}">
      <dgm:prSet/>
      <dgm:spPr/>
      <dgm:t>
        <a:bodyPr/>
        <a:lstStyle/>
        <a:p>
          <a:endParaRPr lang="id-ID"/>
        </a:p>
      </dgm:t>
    </dgm:pt>
    <dgm:pt modelId="{0EE7E530-59E7-4189-BE1D-B9EC58E2F59A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Aparat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Pengawas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Internal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Pemerintah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masih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lemah</a:t>
          </a:r>
          <a:endParaRPr lang="id-ID" dirty="0">
            <a:solidFill>
              <a:schemeClr val="tx1"/>
            </a:solidFill>
            <a:latin typeface="Bodoni MT" pitchFamily="18" charset="0"/>
          </a:endParaRPr>
        </a:p>
      </dgm:t>
    </dgm:pt>
    <dgm:pt modelId="{6B56F0B0-8677-474C-8675-51C0A14B7A8F}" type="parTrans" cxnId="{9AEB6018-598D-49A3-88DD-468D460FC760}">
      <dgm:prSet/>
      <dgm:spPr/>
      <dgm:t>
        <a:bodyPr/>
        <a:lstStyle/>
        <a:p>
          <a:endParaRPr lang="id-ID"/>
        </a:p>
      </dgm:t>
    </dgm:pt>
    <dgm:pt modelId="{B7AA7369-C0FC-4CC1-9BD4-21C6AB1E8EBB}" type="sibTrans" cxnId="{9AEB6018-598D-49A3-88DD-468D460FC760}">
      <dgm:prSet/>
      <dgm:spPr/>
      <dgm:t>
        <a:bodyPr/>
        <a:lstStyle/>
        <a:p>
          <a:endParaRPr lang="id-ID"/>
        </a:p>
      </dgm:t>
    </dgm:pt>
    <dgm:pt modelId="{73931882-6254-4085-8D58-DB20D677B332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Kualitas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akuntabilitas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kinerja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instansi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pemerintah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masih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rendah</a:t>
          </a:r>
          <a:endParaRPr lang="id-ID" dirty="0">
            <a:solidFill>
              <a:schemeClr val="tx1"/>
            </a:solidFill>
            <a:latin typeface="Bodoni MT" pitchFamily="18" charset="0"/>
          </a:endParaRPr>
        </a:p>
      </dgm:t>
    </dgm:pt>
    <dgm:pt modelId="{9642CF25-3173-4160-A1E7-7212F4F6DABC}" type="parTrans" cxnId="{509D9D17-B786-44C4-A81A-09151E13046F}">
      <dgm:prSet/>
      <dgm:spPr/>
      <dgm:t>
        <a:bodyPr/>
        <a:lstStyle/>
        <a:p>
          <a:endParaRPr lang="id-ID"/>
        </a:p>
      </dgm:t>
    </dgm:pt>
    <dgm:pt modelId="{CA7CBDA3-07D8-4860-8312-D4953CBD596A}" type="sibTrans" cxnId="{509D9D17-B786-44C4-A81A-09151E13046F}">
      <dgm:prSet/>
      <dgm:spPr/>
      <dgm:t>
        <a:bodyPr/>
        <a:lstStyle/>
        <a:p>
          <a:endParaRPr lang="id-ID"/>
        </a:p>
      </dgm:t>
    </dgm:pt>
    <dgm:pt modelId="{B6F8CF49-C596-4C99-ABA9-F6A5059DAE90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Pengadaan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barang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dan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jasa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masih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belum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dapat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diselenggarakan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secara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efisien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endParaRPr lang="id-ID" dirty="0">
            <a:solidFill>
              <a:schemeClr val="tx1"/>
            </a:solidFill>
            <a:latin typeface="Bodoni MT" pitchFamily="18" charset="0"/>
          </a:endParaRPr>
        </a:p>
      </dgm:t>
    </dgm:pt>
    <dgm:pt modelId="{E0D72E63-E5EC-419D-A179-FBBB2B97AE32}" type="parTrans" cxnId="{8420773B-2BE3-40CF-AD3D-3D1DE790BC20}">
      <dgm:prSet/>
      <dgm:spPr/>
      <dgm:t>
        <a:bodyPr/>
        <a:lstStyle/>
        <a:p>
          <a:endParaRPr lang="id-ID"/>
        </a:p>
      </dgm:t>
    </dgm:pt>
    <dgm:pt modelId="{1ECC5353-3D76-4289-B3CC-DFE8640B31A8}" type="sibTrans" cxnId="{8420773B-2BE3-40CF-AD3D-3D1DE790BC20}">
      <dgm:prSet/>
      <dgm:spPr/>
      <dgm:t>
        <a:bodyPr/>
        <a:lstStyle/>
        <a:p>
          <a:endParaRPr lang="id-ID"/>
        </a:p>
      </dgm:t>
    </dgm:pt>
    <dgm:pt modelId="{373F09DD-56FD-400D-B865-054FB4E510A3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Organisasi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gemuk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, </a:t>
          </a:r>
          <a:r>
            <a:rPr lang="en-US" b="1" i="1" dirty="0" smtClean="0">
              <a:solidFill>
                <a:schemeClr val="tx1"/>
              </a:solidFill>
              <a:latin typeface="Bodoni MT" pitchFamily="18" charset="0"/>
            </a:rPr>
            <a:t>fragmented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dan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tumpang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tindih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fungsi</a:t>
          </a:r>
          <a:endParaRPr lang="id-ID" dirty="0">
            <a:solidFill>
              <a:schemeClr val="tx1"/>
            </a:solidFill>
            <a:latin typeface="Bodoni MT" pitchFamily="18" charset="0"/>
          </a:endParaRPr>
        </a:p>
      </dgm:t>
    </dgm:pt>
    <dgm:pt modelId="{2F6D7C76-896D-498B-A52F-DBA3A96AA8F2}" type="parTrans" cxnId="{3F2B1625-3BC5-4FE8-AA18-9E2F61093D0A}">
      <dgm:prSet/>
      <dgm:spPr/>
      <dgm:t>
        <a:bodyPr/>
        <a:lstStyle/>
        <a:p>
          <a:endParaRPr lang="id-ID"/>
        </a:p>
      </dgm:t>
    </dgm:pt>
    <dgm:pt modelId="{9B7FAC56-AAB4-46F1-B7DC-7BAD86F5874A}" type="sibTrans" cxnId="{3F2B1625-3BC5-4FE8-AA18-9E2F61093D0A}">
      <dgm:prSet/>
      <dgm:spPr/>
      <dgm:t>
        <a:bodyPr/>
        <a:lstStyle/>
        <a:p>
          <a:endParaRPr lang="id-ID"/>
        </a:p>
      </dgm:t>
    </dgm:pt>
    <dgm:pt modelId="{CBA75808-3007-49CE-85F8-5B133E219D0A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Rendahnya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komitmen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pencegahan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dan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pemberantasan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korupsi</a:t>
          </a:r>
          <a:endParaRPr lang="id-ID" dirty="0">
            <a:solidFill>
              <a:schemeClr val="tx1"/>
            </a:solidFill>
            <a:latin typeface="Bodoni MT" pitchFamily="18" charset="0"/>
          </a:endParaRPr>
        </a:p>
      </dgm:t>
    </dgm:pt>
    <dgm:pt modelId="{012CC46E-BE6C-44E0-85E4-4873360FE8AF}" type="parTrans" cxnId="{41B4E7D4-8C63-4C87-8A7E-7DB8B7F33D8F}">
      <dgm:prSet/>
      <dgm:spPr/>
      <dgm:t>
        <a:bodyPr/>
        <a:lstStyle/>
        <a:p>
          <a:endParaRPr lang="id-ID"/>
        </a:p>
      </dgm:t>
    </dgm:pt>
    <dgm:pt modelId="{EE72ED13-84E8-4DDB-86BF-DF06BA1338C3}" type="sibTrans" cxnId="{41B4E7D4-8C63-4C87-8A7E-7DB8B7F33D8F}">
      <dgm:prSet/>
      <dgm:spPr/>
      <dgm:t>
        <a:bodyPr/>
        <a:lstStyle/>
        <a:p>
          <a:endParaRPr lang="id-ID"/>
        </a:p>
      </dgm:t>
    </dgm:pt>
    <dgm:pt modelId="{028EC366-3B83-4E39-94E2-0A9D04489BA1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Penerapan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id-ID" b="1" dirty="0" smtClean="0">
              <a:solidFill>
                <a:schemeClr val="tx1"/>
              </a:solidFill>
              <a:latin typeface="Bodoni MT" pitchFamily="18" charset="0"/>
            </a:rPr>
            <a:t/>
          </a:r>
          <a:br>
            <a:rPr lang="id-ID" b="1" dirty="0" smtClean="0">
              <a:solidFill>
                <a:schemeClr val="tx1"/>
              </a:solidFill>
              <a:latin typeface="Bodoni MT" pitchFamily="18" charset="0"/>
            </a:rPr>
          </a:b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e-government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belum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merata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endParaRPr lang="id-ID" dirty="0">
            <a:solidFill>
              <a:schemeClr val="tx1"/>
            </a:solidFill>
            <a:latin typeface="Bodoni MT" pitchFamily="18" charset="0"/>
          </a:endParaRPr>
        </a:p>
      </dgm:t>
    </dgm:pt>
    <dgm:pt modelId="{A45ECE3C-0BAD-44F3-BA26-B2F1528B9FE3}" type="parTrans" cxnId="{E9FAD112-6E7B-4791-8F7B-B47AF7739D25}">
      <dgm:prSet/>
      <dgm:spPr/>
      <dgm:t>
        <a:bodyPr/>
        <a:lstStyle/>
        <a:p>
          <a:endParaRPr lang="id-ID"/>
        </a:p>
      </dgm:t>
    </dgm:pt>
    <dgm:pt modelId="{8487A4D2-1E7C-466F-B429-A0419DEE8A02}" type="sibTrans" cxnId="{E9FAD112-6E7B-4791-8F7B-B47AF7739D25}">
      <dgm:prSet/>
      <dgm:spPr/>
      <dgm:t>
        <a:bodyPr/>
        <a:lstStyle/>
        <a:p>
          <a:endParaRPr lang="id-ID"/>
        </a:p>
      </dgm:t>
    </dgm:pt>
    <dgm:pt modelId="{B5F86AFC-2D0A-4778-9C1B-4AAC62709CDE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Masih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rendahnya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kompetensi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,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belum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sesuai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dengan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kebutuhan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dalam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jabatan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;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kinerja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belum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optimal</a:t>
          </a:r>
          <a:endParaRPr lang="id-ID" dirty="0">
            <a:solidFill>
              <a:schemeClr val="tx1"/>
            </a:solidFill>
            <a:latin typeface="Bodoni MT" pitchFamily="18" charset="0"/>
          </a:endParaRPr>
        </a:p>
      </dgm:t>
    </dgm:pt>
    <dgm:pt modelId="{FCEBB0D2-B79C-4D48-99BF-4A1D1C48BD73}" type="parTrans" cxnId="{6BF33A6F-D9CA-447C-B062-A079E17F31FC}">
      <dgm:prSet/>
      <dgm:spPr/>
      <dgm:t>
        <a:bodyPr/>
        <a:lstStyle/>
        <a:p>
          <a:endParaRPr lang="id-ID"/>
        </a:p>
      </dgm:t>
    </dgm:pt>
    <dgm:pt modelId="{3A67F3CD-B37A-4229-84D6-0494C81468F1}" type="sibTrans" cxnId="{6BF33A6F-D9CA-447C-B062-A079E17F31FC}">
      <dgm:prSet/>
      <dgm:spPr/>
      <dgm:t>
        <a:bodyPr/>
        <a:lstStyle/>
        <a:p>
          <a:endParaRPr lang="id-ID"/>
        </a:p>
      </dgm:t>
    </dgm:pt>
    <dgm:pt modelId="{6940FBFE-2579-43FD-AE53-B03B3CBD7201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Integritas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PNS yang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masih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rendah</a:t>
          </a:r>
          <a:endParaRPr lang="id-ID" dirty="0">
            <a:solidFill>
              <a:schemeClr val="tx1"/>
            </a:solidFill>
            <a:latin typeface="Bodoni MT" pitchFamily="18" charset="0"/>
          </a:endParaRPr>
        </a:p>
      </dgm:t>
    </dgm:pt>
    <dgm:pt modelId="{811E42AC-6A52-4CDD-9FCC-2681674D7F46}" type="parTrans" cxnId="{5668BC66-CD4E-4495-8FE9-0D1A1587BB3A}">
      <dgm:prSet/>
      <dgm:spPr/>
      <dgm:t>
        <a:bodyPr/>
        <a:lstStyle/>
        <a:p>
          <a:endParaRPr lang="id-ID"/>
        </a:p>
      </dgm:t>
    </dgm:pt>
    <dgm:pt modelId="{2719A5BC-1644-4229-A320-649719180677}" type="sibTrans" cxnId="{5668BC66-CD4E-4495-8FE9-0D1A1587BB3A}">
      <dgm:prSet/>
      <dgm:spPr/>
      <dgm:t>
        <a:bodyPr/>
        <a:lstStyle/>
        <a:p>
          <a:endParaRPr lang="id-ID"/>
        </a:p>
      </dgm:t>
    </dgm:pt>
    <dgm:pt modelId="{2D7AFA1B-53C3-4E8F-9852-795FF689AD54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Sistem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remunerasi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belum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layak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dan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berbasis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kinerja</a:t>
          </a:r>
          <a:endParaRPr lang="id-ID" dirty="0">
            <a:solidFill>
              <a:schemeClr val="tx1"/>
            </a:solidFill>
            <a:latin typeface="Bodoni MT" pitchFamily="18" charset="0"/>
          </a:endParaRPr>
        </a:p>
      </dgm:t>
    </dgm:pt>
    <dgm:pt modelId="{76DCD84A-6DBF-4E30-A94B-97E48A572BAB}" type="parTrans" cxnId="{6102477B-9530-4099-BDD4-07BDA394AF92}">
      <dgm:prSet/>
      <dgm:spPr/>
      <dgm:t>
        <a:bodyPr/>
        <a:lstStyle/>
        <a:p>
          <a:endParaRPr lang="id-ID"/>
        </a:p>
      </dgm:t>
    </dgm:pt>
    <dgm:pt modelId="{A1A41383-B3E8-4298-B0FE-0E32DC74601D}" type="sibTrans" cxnId="{6102477B-9530-4099-BDD4-07BDA394AF92}">
      <dgm:prSet/>
      <dgm:spPr/>
      <dgm:t>
        <a:bodyPr/>
        <a:lstStyle/>
        <a:p>
          <a:endParaRPr lang="id-ID"/>
        </a:p>
      </dgm:t>
    </dgm:pt>
    <dgm:pt modelId="{4513A0A4-3E6C-41B8-87B3-E9C1F3111CC3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Kualitas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p</a:t>
          </a:r>
          <a:r>
            <a:rPr lang="id-ID" b="1" dirty="0" smtClean="0">
              <a:solidFill>
                <a:schemeClr val="tx1"/>
              </a:solidFill>
              <a:latin typeface="Bodoni MT" pitchFamily="18" charset="0"/>
            </a:rPr>
            <a:t>elayanan publlik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masih</a:t>
          </a:r>
          <a:r>
            <a:rPr lang="en-US" b="1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Bodoni MT" pitchFamily="18" charset="0"/>
            </a:rPr>
            <a:t>rendah</a:t>
          </a:r>
          <a:endParaRPr lang="id-ID" dirty="0">
            <a:solidFill>
              <a:schemeClr val="tx1"/>
            </a:solidFill>
            <a:latin typeface="Bodoni MT" pitchFamily="18" charset="0"/>
          </a:endParaRPr>
        </a:p>
      </dgm:t>
    </dgm:pt>
    <dgm:pt modelId="{1E8AEFA5-E1E5-474D-9BF2-A54014B03B66}" type="parTrans" cxnId="{8DF4D95A-207D-4BC3-9B44-38428F966965}">
      <dgm:prSet/>
      <dgm:spPr/>
      <dgm:t>
        <a:bodyPr/>
        <a:lstStyle/>
        <a:p>
          <a:endParaRPr lang="id-ID"/>
        </a:p>
      </dgm:t>
    </dgm:pt>
    <dgm:pt modelId="{FA4927DC-3CB9-4AC6-B96A-55ABDE062887}" type="sibTrans" cxnId="{8DF4D95A-207D-4BC3-9B44-38428F966965}">
      <dgm:prSet/>
      <dgm:spPr/>
      <dgm:t>
        <a:bodyPr/>
        <a:lstStyle/>
        <a:p>
          <a:endParaRPr lang="id-ID"/>
        </a:p>
      </dgm:t>
    </dgm:pt>
    <dgm:pt modelId="{8829C08B-2A5D-4122-B506-EDCC236D0A11}" type="pres">
      <dgm:prSet presAssocID="{3E550A1F-B513-4E3E-9A8B-79F03E2E923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FFDF7FB2-03F1-4C18-9470-F48AA7FFC07A}" type="pres">
      <dgm:prSet presAssocID="{AAC48B5B-C0DA-4A96-B6BD-32E9DD45462F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3C0E48D-0767-459E-90BC-68660E7B22A1}" type="pres">
      <dgm:prSet presAssocID="{3ABAC3C0-E573-44C0-A4A5-C366AFB6085E}" presName="sibTrans" presStyleCnt="0"/>
      <dgm:spPr/>
    </dgm:pt>
    <dgm:pt modelId="{0CA7C657-D77D-45CE-9854-BC4555802379}" type="pres">
      <dgm:prSet presAssocID="{CBA75808-3007-49CE-85F8-5B133E219D0A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682B4F3-3A6F-4090-8AE7-77D1462DE30C}" type="pres">
      <dgm:prSet presAssocID="{EE72ED13-84E8-4DDB-86BF-DF06BA1338C3}" presName="sibTrans" presStyleCnt="0"/>
      <dgm:spPr/>
    </dgm:pt>
    <dgm:pt modelId="{64C6D2AC-38FD-4FDE-A7FD-D9CA874B75A9}" type="pres">
      <dgm:prSet presAssocID="{0EE7E530-59E7-4189-BE1D-B9EC58E2F59A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35D7BAC-A7A2-462F-8753-78379C551DF8}" type="pres">
      <dgm:prSet presAssocID="{B7AA7369-C0FC-4CC1-9BD4-21C6AB1E8EBB}" presName="sibTrans" presStyleCnt="0"/>
      <dgm:spPr/>
    </dgm:pt>
    <dgm:pt modelId="{8D6FCB24-0D7F-4FA1-A3F1-0D5CD3FA0C1E}" type="pres">
      <dgm:prSet presAssocID="{73931882-6254-4085-8D58-DB20D677B332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9D79025-8E23-4C36-8C83-1A10AA2B4702}" type="pres">
      <dgm:prSet presAssocID="{CA7CBDA3-07D8-4860-8312-D4953CBD596A}" presName="sibTrans" presStyleCnt="0"/>
      <dgm:spPr/>
    </dgm:pt>
    <dgm:pt modelId="{0CF4C61A-1B3D-4404-B21E-9B846D14F9E6}" type="pres">
      <dgm:prSet presAssocID="{B6F8CF49-C596-4C99-ABA9-F6A5059DAE90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758C304-6129-4AC4-926D-4DA3482327B9}" type="pres">
      <dgm:prSet presAssocID="{1ECC5353-3D76-4289-B3CC-DFE8640B31A8}" presName="sibTrans" presStyleCnt="0"/>
      <dgm:spPr/>
    </dgm:pt>
    <dgm:pt modelId="{FB8045DB-D597-45E7-AA79-5B3E561256DF}" type="pres">
      <dgm:prSet presAssocID="{373F09DD-56FD-400D-B865-054FB4E510A3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0DFC113-46CF-4ECF-9A29-2BE685399670}" type="pres">
      <dgm:prSet presAssocID="{9B7FAC56-AAB4-46F1-B7DC-7BAD86F5874A}" presName="sibTrans" presStyleCnt="0"/>
      <dgm:spPr/>
    </dgm:pt>
    <dgm:pt modelId="{0B811ADB-628E-4BD0-AF7E-A2AB9E289038}" type="pres">
      <dgm:prSet presAssocID="{028EC366-3B83-4E39-94E2-0A9D04489BA1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1E61211-E821-470E-9781-4C772DF0EB3C}" type="pres">
      <dgm:prSet presAssocID="{8487A4D2-1E7C-466F-B429-A0419DEE8A02}" presName="sibTrans" presStyleCnt="0"/>
      <dgm:spPr/>
    </dgm:pt>
    <dgm:pt modelId="{58AD8401-49B0-4AB9-87E1-598370EA7E3C}" type="pres">
      <dgm:prSet presAssocID="{B5F86AFC-2D0A-4778-9C1B-4AAC62709CDE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75BB66E-86B5-48BC-992F-7BA2A3622842}" type="pres">
      <dgm:prSet presAssocID="{3A67F3CD-B37A-4229-84D6-0494C81468F1}" presName="sibTrans" presStyleCnt="0"/>
      <dgm:spPr/>
    </dgm:pt>
    <dgm:pt modelId="{183BE426-ED3C-422F-8033-D38926D388AC}" type="pres">
      <dgm:prSet presAssocID="{6940FBFE-2579-43FD-AE53-B03B3CBD7201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2365F91-2BFC-4B3D-A7BB-A36E9F984E6E}" type="pres">
      <dgm:prSet presAssocID="{2719A5BC-1644-4229-A320-649719180677}" presName="sibTrans" presStyleCnt="0"/>
      <dgm:spPr/>
    </dgm:pt>
    <dgm:pt modelId="{52C79667-6B2D-4CEC-A4F2-74638C7900FD}" type="pres">
      <dgm:prSet presAssocID="{2D7AFA1B-53C3-4E8F-9852-795FF689AD54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4E20906-8FEA-43F2-A9EF-F444A67E9258}" type="pres">
      <dgm:prSet presAssocID="{A1A41383-B3E8-4298-B0FE-0E32DC74601D}" presName="sibTrans" presStyleCnt="0"/>
      <dgm:spPr/>
    </dgm:pt>
    <dgm:pt modelId="{2BC74C85-5293-43A8-B9DF-6D23A35958DF}" type="pres">
      <dgm:prSet presAssocID="{4513A0A4-3E6C-41B8-87B3-E9C1F3111CC3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6102477B-9530-4099-BDD4-07BDA394AF92}" srcId="{3E550A1F-B513-4E3E-9A8B-79F03E2E9234}" destId="{2D7AFA1B-53C3-4E8F-9852-795FF689AD54}" srcOrd="9" destOrd="0" parTransId="{76DCD84A-6DBF-4E30-A94B-97E48A572BAB}" sibTransId="{A1A41383-B3E8-4298-B0FE-0E32DC74601D}"/>
    <dgm:cxn modelId="{8420773B-2BE3-40CF-AD3D-3D1DE790BC20}" srcId="{3E550A1F-B513-4E3E-9A8B-79F03E2E9234}" destId="{B6F8CF49-C596-4C99-ABA9-F6A5059DAE90}" srcOrd="4" destOrd="0" parTransId="{E0D72E63-E5EC-419D-A179-FBBB2B97AE32}" sibTransId="{1ECC5353-3D76-4289-B3CC-DFE8640B31A8}"/>
    <dgm:cxn modelId="{3F2B1625-3BC5-4FE8-AA18-9E2F61093D0A}" srcId="{3E550A1F-B513-4E3E-9A8B-79F03E2E9234}" destId="{373F09DD-56FD-400D-B865-054FB4E510A3}" srcOrd="5" destOrd="0" parTransId="{2F6D7C76-896D-498B-A52F-DBA3A96AA8F2}" sibTransId="{9B7FAC56-AAB4-46F1-B7DC-7BAD86F5874A}"/>
    <dgm:cxn modelId="{5B906AF9-9CA5-4B8E-9CC6-DF2CB7441241}" type="presOf" srcId="{CBA75808-3007-49CE-85F8-5B133E219D0A}" destId="{0CA7C657-D77D-45CE-9854-BC4555802379}" srcOrd="0" destOrd="0" presId="urn:microsoft.com/office/officeart/2005/8/layout/default#1"/>
    <dgm:cxn modelId="{D0256E05-C323-4698-B0EA-A9EF461629B5}" type="presOf" srcId="{0EE7E530-59E7-4189-BE1D-B9EC58E2F59A}" destId="{64C6D2AC-38FD-4FDE-A7FD-D9CA874B75A9}" srcOrd="0" destOrd="0" presId="urn:microsoft.com/office/officeart/2005/8/layout/default#1"/>
    <dgm:cxn modelId="{8DF4D95A-207D-4BC3-9B44-38428F966965}" srcId="{3E550A1F-B513-4E3E-9A8B-79F03E2E9234}" destId="{4513A0A4-3E6C-41B8-87B3-E9C1F3111CC3}" srcOrd="10" destOrd="0" parTransId="{1E8AEFA5-E1E5-474D-9BF2-A54014B03B66}" sibTransId="{FA4927DC-3CB9-4AC6-B96A-55ABDE062887}"/>
    <dgm:cxn modelId="{9AEB6018-598D-49A3-88DD-468D460FC760}" srcId="{3E550A1F-B513-4E3E-9A8B-79F03E2E9234}" destId="{0EE7E530-59E7-4189-BE1D-B9EC58E2F59A}" srcOrd="2" destOrd="0" parTransId="{6B56F0B0-8677-474C-8675-51C0A14B7A8F}" sibTransId="{B7AA7369-C0FC-4CC1-9BD4-21C6AB1E8EBB}"/>
    <dgm:cxn modelId="{E948B8B3-5907-4CB8-BC00-B55D109DAA5F}" type="presOf" srcId="{4513A0A4-3E6C-41B8-87B3-E9C1F3111CC3}" destId="{2BC74C85-5293-43A8-B9DF-6D23A35958DF}" srcOrd="0" destOrd="0" presId="urn:microsoft.com/office/officeart/2005/8/layout/default#1"/>
    <dgm:cxn modelId="{6BF33A6F-D9CA-447C-B062-A079E17F31FC}" srcId="{3E550A1F-B513-4E3E-9A8B-79F03E2E9234}" destId="{B5F86AFC-2D0A-4778-9C1B-4AAC62709CDE}" srcOrd="7" destOrd="0" parTransId="{FCEBB0D2-B79C-4D48-99BF-4A1D1C48BD73}" sibTransId="{3A67F3CD-B37A-4229-84D6-0494C81468F1}"/>
    <dgm:cxn modelId="{509D9D17-B786-44C4-A81A-09151E13046F}" srcId="{3E550A1F-B513-4E3E-9A8B-79F03E2E9234}" destId="{73931882-6254-4085-8D58-DB20D677B332}" srcOrd="3" destOrd="0" parTransId="{9642CF25-3173-4160-A1E7-7212F4F6DABC}" sibTransId="{CA7CBDA3-07D8-4860-8312-D4953CBD596A}"/>
    <dgm:cxn modelId="{B35D08F5-1D96-4509-9193-7D53975440BB}" type="presOf" srcId="{AAC48B5B-C0DA-4A96-B6BD-32E9DD45462F}" destId="{FFDF7FB2-03F1-4C18-9470-F48AA7FFC07A}" srcOrd="0" destOrd="0" presId="urn:microsoft.com/office/officeart/2005/8/layout/default#1"/>
    <dgm:cxn modelId="{A7941DE8-166C-44D4-9791-57BA3D5886C8}" type="presOf" srcId="{2D7AFA1B-53C3-4E8F-9852-795FF689AD54}" destId="{52C79667-6B2D-4CEC-A4F2-74638C7900FD}" srcOrd="0" destOrd="0" presId="urn:microsoft.com/office/officeart/2005/8/layout/default#1"/>
    <dgm:cxn modelId="{9332F2C4-BABE-4B7F-82B3-46B0D2D1C57C}" type="presOf" srcId="{73931882-6254-4085-8D58-DB20D677B332}" destId="{8D6FCB24-0D7F-4FA1-A3F1-0D5CD3FA0C1E}" srcOrd="0" destOrd="0" presId="urn:microsoft.com/office/officeart/2005/8/layout/default#1"/>
    <dgm:cxn modelId="{41B4E7D4-8C63-4C87-8A7E-7DB8B7F33D8F}" srcId="{3E550A1F-B513-4E3E-9A8B-79F03E2E9234}" destId="{CBA75808-3007-49CE-85F8-5B133E219D0A}" srcOrd="1" destOrd="0" parTransId="{012CC46E-BE6C-44E0-85E4-4873360FE8AF}" sibTransId="{EE72ED13-84E8-4DDB-86BF-DF06BA1338C3}"/>
    <dgm:cxn modelId="{615F9C88-190B-49B3-8D50-85C1E8A2B4F6}" type="presOf" srcId="{B5F86AFC-2D0A-4778-9C1B-4AAC62709CDE}" destId="{58AD8401-49B0-4AB9-87E1-598370EA7E3C}" srcOrd="0" destOrd="0" presId="urn:microsoft.com/office/officeart/2005/8/layout/default#1"/>
    <dgm:cxn modelId="{EBBA2D73-97AB-4CE8-B121-D95EF5BBBDB7}" type="presOf" srcId="{3E550A1F-B513-4E3E-9A8B-79F03E2E9234}" destId="{8829C08B-2A5D-4122-B506-EDCC236D0A11}" srcOrd="0" destOrd="0" presId="urn:microsoft.com/office/officeart/2005/8/layout/default#1"/>
    <dgm:cxn modelId="{E43ADAD3-BA5D-4960-911F-C95F3D3C2EA6}" type="presOf" srcId="{373F09DD-56FD-400D-B865-054FB4E510A3}" destId="{FB8045DB-D597-45E7-AA79-5B3E561256DF}" srcOrd="0" destOrd="0" presId="urn:microsoft.com/office/officeart/2005/8/layout/default#1"/>
    <dgm:cxn modelId="{CA638736-7F31-419F-8A94-78DE53BC9E68}" type="presOf" srcId="{6940FBFE-2579-43FD-AE53-B03B3CBD7201}" destId="{183BE426-ED3C-422F-8033-D38926D388AC}" srcOrd="0" destOrd="0" presId="urn:microsoft.com/office/officeart/2005/8/layout/default#1"/>
    <dgm:cxn modelId="{E9FAD112-6E7B-4791-8F7B-B47AF7739D25}" srcId="{3E550A1F-B513-4E3E-9A8B-79F03E2E9234}" destId="{028EC366-3B83-4E39-94E2-0A9D04489BA1}" srcOrd="6" destOrd="0" parTransId="{A45ECE3C-0BAD-44F3-BA26-B2F1528B9FE3}" sibTransId="{8487A4D2-1E7C-466F-B429-A0419DEE8A02}"/>
    <dgm:cxn modelId="{F1526515-28E6-4E60-B0DA-963B5A144FFC}" type="presOf" srcId="{B6F8CF49-C596-4C99-ABA9-F6A5059DAE90}" destId="{0CF4C61A-1B3D-4404-B21E-9B846D14F9E6}" srcOrd="0" destOrd="0" presId="urn:microsoft.com/office/officeart/2005/8/layout/default#1"/>
    <dgm:cxn modelId="{EEFCB553-170E-4C6F-BCBC-EC09470BCAB8}" type="presOf" srcId="{028EC366-3B83-4E39-94E2-0A9D04489BA1}" destId="{0B811ADB-628E-4BD0-AF7E-A2AB9E289038}" srcOrd="0" destOrd="0" presId="urn:microsoft.com/office/officeart/2005/8/layout/default#1"/>
    <dgm:cxn modelId="{0510F4EE-111D-41CC-8DE1-77B32D5DF508}" srcId="{3E550A1F-B513-4E3E-9A8B-79F03E2E9234}" destId="{AAC48B5B-C0DA-4A96-B6BD-32E9DD45462F}" srcOrd="0" destOrd="0" parTransId="{0D846C66-CC6C-46E1-9B54-C39414F8CEDA}" sibTransId="{3ABAC3C0-E573-44C0-A4A5-C366AFB6085E}"/>
    <dgm:cxn modelId="{5668BC66-CD4E-4495-8FE9-0D1A1587BB3A}" srcId="{3E550A1F-B513-4E3E-9A8B-79F03E2E9234}" destId="{6940FBFE-2579-43FD-AE53-B03B3CBD7201}" srcOrd="8" destOrd="0" parTransId="{811E42AC-6A52-4CDD-9FCC-2681674D7F46}" sibTransId="{2719A5BC-1644-4229-A320-649719180677}"/>
    <dgm:cxn modelId="{2D5ADE83-82D2-4ACB-ADB3-268776828D56}" type="presParOf" srcId="{8829C08B-2A5D-4122-B506-EDCC236D0A11}" destId="{FFDF7FB2-03F1-4C18-9470-F48AA7FFC07A}" srcOrd="0" destOrd="0" presId="urn:microsoft.com/office/officeart/2005/8/layout/default#1"/>
    <dgm:cxn modelId="{FA7F48F4-61C0-4C51-9300-4C5A8EA65FAE}" type="presParOf" srcId="{8829C08B-2A5D-4122-B506-EDCC236D0A11}" destId="{63C0E48D-0767-459E-90BC-68660E7B22A1}" srcOrd="1" destOrd="0" presId="urn:microsoft.com/office/officeart/2005/8/layout/default#1"/>
    <dgm:cxn modelId="{B6772D49-0142-4A72-A475-821D92225C4D}" type="presParOf" srcId="{8829C08B-2A5D-4122-B506-EDCC236D0A11}" destId="{0CA7C657-D77D-45CE-9854-BC4555802379}" srcOrd="2" destOrd="0" presId="urn:microsoft.com/office/officeart/2005/8/layout/default#1"/>
    <dgm:cxn modelId="{F223DE8F-3CA3-40B5-A616-E5D0F873661E}" type="presParOf" srcId="{8829C08B-2A5D-4122-B506-EDCC236D0A11}" destId="{2682B4F3-3A6F-4090-8AE7-77D1462DE30C}" srcOrd="3" destOrd="0" presId="urn:microsoft.com/office/officeart/2005/8/layout/default#1"/>
    <dgm:cxn modelId="{D195FF13-9193-4B7C-B9B7-BEA6DFCE49F7}" type="presParOf" srcId="{8829C08B-2A5D-4122-B506-EDCC236D0A11}" destId="{64C6D2AC-38FD-4FDE-A7FD-D9CA874B75A9}" srcOrd="4" destOrd="0" presId="urn:microsoft.com/office/officeart/2005/8/layout/default#1"/>
    <dgm:cxn modelId="{5A836442-A774-49F5-8C39-165B1BF79A59}" type="presParOf" srcId="{8829C08B-2A5D-4122-B506-EDCC236D0A11}" destId="{335D7BAC-A7A2-462F-8753-78379C551DF8}" srcOrd="5" destOrd="0" presId="urn:microsoft.com/office/officeart/2005/8/layout/default#1"/>
    <dgm:cxn modelId="{B7EDB977-ED89-45D3-BA89-9868FA90566C}" type="presParOf" srcId="{8829C08B-2A5D-4122-B506-EDCC236D0A11}" destId="{8D6FCB24-0D7F-4FA1-A3F1-0D5CD3FA0C1E}" srcOrd="6" destOrd="0" presId="urn:microsoft.com/office/officeart/2005/8/layout/default#1"/>
    <dgm:cxn modelId="{C3F62758-2040-46F7-A8CA-9D290AE94DF9}" type="presParOf" srcId="{8829C08B-2A5D-4122-B506-EDCC236D0A11}" destId="{39D79025-8E23-4C36-8C83-1A10AA2B4702}" srcOrd="7" destOrd="0" presId="urn:microsoft.com/office/officeart/2005/8/layout/default#1"/>
    <dgm:cxn modelId="{D1AAD907-A84E-4334-8FAB-5468DF3166EE}" type="presParOf" srcId="{8829C08B-2A5D-4122-B506-EDCC236D0A11}" destId="{0CF4C61A-1B3D-4404-B21E-9B846D14F9E6}" srcOrd="8" destOrd="0" presId="urn:microsoft.com/office/officeart/2005/8/layout/default#1"/>
    <dgm:cxn modelId="{D22FBA67-B511-4901-B3C2-9D2C15E7AC36}" type="presParOf" srcId="{8829C08B-2A5D-4122-B506-EDCC236D0A11}" destId="{B758C304-6129-4AC4-926D-4DA3482327B9}" srcOrd="9" destOrd="0" presId="urn:microsoft.com/office/officeart/2005/8/layout/default#1"/>
    <dgm:cxn modelId="{3C19B2C0-8F1E-49BA-B35E-15CE18C12AC7}" type="presParOf" srcId="{8829C08B-2A5D-4122-B506-EDCC236D0A11}" destId="{FB8045DB-D597-45E7-AA79-5B3E561256DF}" srcOrd="10" destOrd="0" presId="urn:microsoft.com/office/officeart/2005/8/layout/default#1"/>
    <dgm:cxn modelId="{491AF86A-4E60-4232-A3A9-343B82AA2B6A}" type="presParOf" srcId="{8829C08B-2A5D-4122-B506-EDCC236D0A11}" destId="{E0DFC113-46CF-4ECF-9A29-2BE685399670}" srcOrd="11" destOrd="0" presId="urn:microsoft.com/office/officeart/2005/8/layout/default#1"/>
    <dgm:cxn modelId="{5293D246-B950-4978-AE95-4E2B0A65095F}" type="presParOf" srcId="{8829C08B-2A5D-4122-B506-EDCC236D0A11}" destId="{0B811ADB-628E-4BD0-AF7E-A2AB9E289038}" srcOrd="12" destOrd="0" presId="urn:microsoft.com/office/officeart/2005/8/layout/default#1"/>
    <dgm:cxn modelId="{118D7FFE-EE28-40B8-AA25-71140599A28E}" type="presParOf" srcId="{8829C08B-2A5D-4122-B506-EDCC236D0A11}" destId="{E1E61211-E821-470E-9781-4C772DF0EB3C}" srcOrd="13" destOrd="0" presId="urn:microsoft.com/office/officeart/2005/8/layout/default#1"/>
    <dgm:cxn modelId="{1FD8D4F9-391A-4123-B7FD-C25DDF6EC4F8}" type="presParOf" srcId="{8829C08B-2A5D-4122-B506-EDCC236D0A11}" destId="{58AD8401-49B0-4AB9-87E1-598370EA7E3C}" srcOrd="14" destOrd="0" presId="urn:microsoft.com/office/officeart/2005/8/layout/default#1"/>
    <dgm:cxn modelId="{61108780-F27C-4379-BD4E-83200A9AFBD7}" type="presParOf" srcId="{8829C08B-2A5D-4122-B506-EDCC236D0A11}" destId="{775BB66E-86B5-48BC-992F-7BA2A3622842}" srcOrd="15" destOrd="0" presId="urn:microsoft.com/office/officeart/2005/8/layout/default#1"/>
    <dgm:cxn modelId="{83E37ACA-B885-4941-BB04-50819E3A18D3}" type="presParOf" srcId="{8829C08B-2A5D-4122-B506-EDCC236D0A11}" destId="{183BE426-ED3C-422F-8033-D38926D388AC}" srcOrd="16" destOrd="0" presId="urn:microsoft.com/office/officeart/2005/8/layout/default#1"/>
    <dgm:cxn modelId="{862C8A31-465C-4FD3-A19E-563A702FC6E1}" type="presParOf" srcId="{8829C08B-2A5D-4122-B506-EDCC236D0A11}" destId="{12365F91-2BFC-4B3D-A7BB-A36E9F984E6E}" srcOrd="17" destOrd="0" presId="urn:microsoft.com/office/officeart/2005/8/layout/default#1"/>
    <dgm:cxn modelId="{97848D2E-EDEB-4A7E-BCFC-66E36F6D99D1}" type="presParOf" srcId="{8829C08B-2A5D-4122-B506-EDCC236D0A11}" destId="{52C79667-6B2D-4CEC-A4F2-74638C7900FD}" srcOrd="18" destOrd="0" presId="urn:microsoft.com/office/officeart/2005/8/layout/default#1"/>
    <dgm:cxn modelId="{7001CD74-7255-49DF-8345-AA276A2DC0A3}" type="presParOf" srcId="{8829C08B-2A5D-4122-B506-EDCC236D0A11}" destId="{64E20906-8FEA-43F2-A9EF-F444A67E9258}" srcOrd="19" destOrd="0" presId="urn:microsoft.com/office/officeart/2005/8/layout/default#1"/>
    <dgm:cxn modelId="{1A25D55B-4C3F-4A20-BE59-87837A267C3E}" type="presParOf" srcId="{8829C08B-2A5D-4122-B506-EDCC236D0A11}" destId="{2BC74C85-5293-43A8-B9DF-6D23A35958DF}" srcOrd="2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12B65B-440B-4176-B7F0-70E1E4A7B540}" type="doc">
      <dgm:prSet loTypeId="urn:microsoft.com/office/officeart/2005/8/layout/default#2" loCatId="list" qsTypeId="urn:microsoft.com/office/officeart/2005/8/quickstyle/simple2" qsCatId="simple" csTypeId="urn:microsoft.com/office/officeart/2005/8/colors/colorful1#2" csCatId="colorful" phldr="1"/>
      <dgm:spPr/>
      <dgm:t>
        <a:bodyPr/>
        <a:lstStyle/>
        <a:p>
          <a:endParaRPr lang="id-ID"/>
        </a:p>
      </dgm:t>
    </dgm:pt>
    <dgm:pt modelId="{6152DAD0-BCA0-4B35-B3D3-5F9136890F82}">
      <dgm:prSet custT="1"/>
      <dgm:spPr/>
      <dgm:t>
        <a:bodyPr/>
        <a:lstStyle/>
        <a:p>
          <a:r>
            <a:rPr lang="en-US" sz="2000" dirty="0" err="1" smtClean="0"/>
            <a:t>Meningkatnya</a:t>
          </a:r>
          <a:r>
            <a:rPr lang="en-US" sz="2000" dirty="0" smtClean="0"/>
            <a:t> </a:t>
          </a:r>
          <a:r>
            <a:rPr lang="en-US" sz="2000" dirty="0" err="1" smtClean="0"/>
            <a:t>penerapan</a:t>
          </a:r>
          <a:r>
            <a:rPr lang="en-US" sz="2000" dirty="0" smtClean="0"/>
            <a:t>/</a:t>
          </a:r>
          <a:r>
            <a:rPr lang="en-US" sz="2000" dirty="0" err="1" smtClean="0"/>
            <a:t>internalisasi</a:t>
          </a:r>
          <a:r>
            <a:rPr lang="en-US" sz="2000" dirty="0" smtClean="0"/>
            <a:t> </a:t>
          </a:r>
          <a:r>
            <a:rPr lang="en-US" sz="2000" dirty="0" err="1" smtClean="0"/>
            <a:t>asas</a:t>
          </a:r>
          <a:r>
            <a:rPr lang="en-US" sz="2000" dirty="0" smtClean="0"/>
            <a:t>, </a:t>
          </a:r>
          <a:r>
            <a:rPr lang="en-US" sz="2000" dirty="0" err="1" smtClean="0"/>
            <a:t>prinsip</a:t>
          </a:r>
          <a:r>
            <a:rPr lang="en-US" sz="2000" dirty="0" smtClean="0"/>
            <a:t>, </a:t>
          </a:r>
          <a:r>
            <a:rPr lang="en-US" sz="2000" dirty="0" err="1" smtClean="0"/>
            <a:t>nilai</a:t>
          </a:r>
          <a:r>
            <a:rPr lang="en-US" sz="2000" dirty="0" smtClean="0"/>
            <a:t> </a:t>
          </a:r>
          <a:r>
            <a:rPr lang="en-US" sz="2000" dirty="0" err="1" smtClean="0"/>
            <a:t>dasar</a:t>
          </a:r>
          <a:r>
            <a:rPr lang="en-US" sz="2000" dirty="0" smtClean="0"/>
            <a:t>, </a:t>
          </a:r>
          <a:r>
            <a:rPr lang="en-US" sz="2000" b="1" dirty="0" err="1" smtClean="0"/>
            <a:t>kode</a:t>
          </a:r>
          <a:r>
            <a:rPr lang="en-US" sz="2000" b="1" dirty="0" smtClean="0"/>
            <a:t> </a:t>
          </a:r>
          <a:r>
            <a:rPr lang="en-US" sz="2000" b="1" dirty="0" err="1" smtClean="0"/>
            <a:t>etik</a:t>
          </a:r>
          <a:r>
            <a:rPr lang="en-US" sz="2000" b="1" dirty="0" smtClean="0"/>
            <a:t>,  </a:t>
          </a:r>
          <a:r>
            <a:rPr lang="en-US" sz="2000" b="1" dirty="0" err="1" smtClean="0"/>
            <a:t>dan</a:t>
          </a:r>
          <a:r>
            <a:rPr lang="en-US" sz="2000" b="1" dirty="0" smtClean="0"/>
            <a:t> </a:t>
          </a:r>
          <a:r>
            <a:rPr lang="en-US" sz="2000" b="1" dirty="0" err="1" smtClean="0"/>
            <a:t>kode</a:t>
          </a:r>
          <a:r>
            <a:rPr lang="en-US" sz="2000" b="1" dirty="0" smtClean="0"/>
            <a:t> </a:t>
          </a:r>
          <a:r>
            <a:rPr lang="en-US" sz="2000" b="1" dirty="0" err="1" smtClean="0"/>
            <a:t>perilaku</a:t>
          </a:r>
          <a:r>
            <a:rPr lang="en-US" sz="2000" dirty="0" smtClean="0"/>
            <a:t>, </a:t>
          </a:r>
          <a:r>
            <a:rPr lang="en-US" sz="2000" dirty="0" err="1" smtClean="0"/>
            <a:t>termasuk</a:t>
          </a:r>
          <a:r>
            <a:rPr lang="en-US" sz="2000" dirty="0" smtClean="0"/>
            <a:t> </a:t>
          </a:r>
          <a:r>
            <a:rPr lang="en-US" sz="2000" dirty="0" err="1" smtClean="0"/>
            <a:t>penguatan</a:t>
          </a:r>
          <a:r>
            <a:rPr lang="en-US" sz="2000" dirty="0" smtClean="0"/>
            <a:t> </a:t>
          </a:r>
          <a:r>
            <a:rPr lang="en-US" sz="2000" dirty="0" err="1" smtClean="0"/>
            <a:t>budaya</a:t>
          </a:r>
          <a:r>
            <a:rPr lang="en-US" sz="2000" dirty="0" smtClean="0"/>
            <a:t> </a:t>
          </a:r>
          <a:r>
            <a:rPr lang="en-US" sz="2000" dirty="0" err="1" smtClean="0"/>
            <a:t>kinerja</a:t>
          </a:r>
          <a:r>
            <a:rPr lang="en-US" sz="2000" dirty="0" smtClean="0"/>
            <a:t> </a:t>
          </a:r>
          <a:r>
            <a:rPr lang="en-US" sz="2000" dirty="0" err="1" smtClean="0"/>
            <a:t>dan</a:t>
          </a:r>
          <a:r>
            <a:rPr lang="en-US" sz="2000" dirty="0" smtClean="0"/>
            <a:t> </a:t>
          </a:r>
          <a:r>
            <a:rPr lang="en-US" sz="2000" dirty="0" err="1" smtClean="0"/>
            <a:t>budaya</a:t>
          </a:r>
          <a:r>
            <a:rPr lang="en-US" sz="2000" dirty="0" smtClean="0"/>
            <a:t> </a:t>
          </a:r>
          <a:r>
            <a:rPr lang="en-US" sz="2000" dirty="0" err="1" smtClean="0"/>
            <a:t>pelayanan</a:t>
          </a:r>
          <a:endParaRPr lang="id-ID" sz="2000" dirty="0"/>
        </a:p>
      </dgm:t>
    </dgm:pt>
    <dgm:pt modelId="{46F3BDFB-4101-4E22-8F84-2CF8BC7EF533}" type="parTrans" cxnId="{6CB4761A-2BD9-44DE-BC31-A2EEFCE983BC}">
      <dgm:prSet/>
      <dgm:spPr/>
      <dgm:t>
        <a:bodyPr/>
        <a:lstStyle/>
        <a:p>
          <a:endParaRPr lang="id-ID" sz="1800"/>
        </a:p>
      </dgm:t>
    </dgm:pt>
    <dgm:pt modelId="{2D0800E3-8B27-485E-8CBC-832CCE75AA36}" type="sibTrans" cxnId="{6CB4761A-2BD9-44DE-BC31-A2EEFCE983BC}">
      <dgm:prSet/>
      <dgm:spPr/>
      <dgm:t>
        <a:bodyPr/>
        <a:lstStyle/>
        <a:p>
          <a:endParaRPr lang="id-ID" sz="1800"/>
        </a:p>
      </dgm:t>
    </dgm:pt>
    <dgm:pt modelId="{3F86930E-86F1-4D70-9F9B-0619C16A2B81}">
      <dgm:prSet phldrT="[Text]" custT="1"/>
      <dgm:spPr/>
      <dgm:t>
        <a:bodyPr/>
        <a:lstStyle/>
        <a:p>
          <a:r>
            <a:rPr lang="en-US" sz="2800" dirty="0" err="1" smtClean="0">
              <a:solidFill>
                <a:schemeClr val="tx1"/>
              </a:solidFill>
            </a:rPr>
            <a:t>Meningkatnya</a:t>
          </a:r>
          <a:r>
            <a:rPr lang="en-US" sz="2800" dirty="0" smtClean="0">
              <a:solidFill>
                <a:schemeClr val="tx1"/>
              </a:solidFill>
            </a:rPr>
            <a:t> </a:t>
          </a:r>
          <a:r>
            <a:rPr lang="en-US" sz="2800" b="1" dirty="0" err="1" smtClean="0">
              <a:solidFill>
                <a:schemeClr val="tx1"/>
              </a:solidFill>
            </a:rPr>
            <a:t>penerapan</a:t>
          </a:r>
          <a:r>
            <a:rPr lang="en-US" sz="2800" b="1" dirty="0" smtClean="0">
              <a:solidFill>
                <a:schemeClr val="tx1"/>
              </a:solidFill>
            </a:rPr>
            <a:t> </a:t>
          </a:r>
          <a:r>
            <a:rPr lang="en-US" sz="2800" b="1" dirty="0" err="1" smtClean="0">
              <a:solidFill>
                <a:schemeClr val="tx1"/>
              </a:solidFill>
            </a:rPr>
            <a:t>budaya</a:t>
          </a:r>
          <a:r>
            <a:rPr lang="en-US" sz="2800" b="1" dirty="0" smtClean="0">
              <a:solidFill>
                <a:schemeClr val="tx1"/>
              </a:solidFill>
            </a:rPr>
            <a:t> </a:t>
          </a:r>
          <a:r>
            <a:rPr lang="en-US" sz="2800" b="1" dirty="0" err="1" smtClean="0">
              <a:solidFill>
                <a:schemeClr val="tx1"/>
              </a:solidFill>
            </a:rPr>
            <a:t>kerja</a:t>
          </a:r>
          <a:r>
            <a:rPr lang="en-US" sz="2800" b="1" dirty="0" smtClean="0">
              <a:solidFill>
                <a:schemeClr val="tx1"/>
              </a:solidFill>
            </a:rPr>
            <a:t> </a:t>
          </a:r>
          <a:r>
            <a:rPr lang="en-US" sz="2800" b="1" dirty="0" err="1" smtClean="0">
              <a:solidFill>
                <a:schemeClr val="tx1"/>
              </a:solidFill>
            </a:rPr>
            <a:t>positif</a:t>
          </a:r>
          <a:r>
            <a:rPr lang="en-US" sz="2800" b="1" dirty="0" smtClean="0">
              <a:solidFill>
                <a:schemeClr val="tx1"/>
              </a:solidFill>
            </a:rPr>
            <a:t> </a:t>
          </a:r>
          <a:r>
            <a:rPr lang="en-US" sz="2800" dirty="0" smtClean="0">
              <a:solidFill>
                <a:schemeClr val="tx1"/>
              </a:solidFill>
            </a:rPr>
            <a:t>di </a:t>
          </a:r>
          <a:r>
            <a:rPr lang="en-US" sz="2800" dirty="0" err="1" smtClean="0">
              <a:solidFill>
                <a:schemeClr val="tx1"/>
              </a:solidFill>
            </a:rPr>
            <a:t>setiap</a:t>
          </a:r>
          <a:r>
            <a:rPr lang="en-US" sz="2800" dirty="0" smtClean="0">
              <a:solidFill>
                <a:schemeClr val="tx1"/>
              </a:solidFill>
            </a:rPr>
            <a:t> </a:t>
          </a:r>
          <a:r>
            <a:rPr lang="en-US" sz="2800" dirty="0" err="1" smtClean="0">
              <a:solidFill>
                <a:schemeClr val="tx1"/>
              </a:solidFill>
            </a:rPr>
            <a:t>instansi</a:t>
          </a:r>
          <a:r>
            <a:rPr lang="en-US" sz="2800" dirty="0" smtClean="0">
              <a:solidFill>
                <a:schemeClr val="tx1"/>
              </a:solidFill>
            </a:rPr>
            <a:t> </a:t>
          </a:r>
          <a:r>
            <a:rPr lang="en-US" sz="2800" dirty="0" err="1" smtClean="0">
              <a:solidFill>
                <a:schemeClr val="tx1"/>
              </a:solidFill>
            </a:rPr>
            <a:t>pemerintah</a:t>
          </a:r>
          <a:endParaRPr lang="en-AU" sz="2800" dirty="0">
            <a:solidFill>
              <a:schemeClr val="tx1"/>
            </a:solidFill>
          </a:endParaRPr>
        </a:p>
      </dgm:t>
    </dgm:pt>
    <dgm:pt modelId="{3A3F5B0A-C0D2-405D-98DC-516F76942FCF}" type="parTrans" cxnId="{97A4E436-769F-4056-B8C3-5E9ACE59B58F}">
      <dgm:prSet/>
      <dgm:spPr/>
      <dgm:t>
        <a:bodyPr/>
        <a:lstStyle/>
        <a:p>
          <a:endParaRPr lang="id-ID" sz="1800"/>
        </a:p>
      </dgm:t>
    </dgm:pt>
    <dgm:pt modelId="{E87EBFAD-DE18-46C2-884B-CD8E5E0FBD26}" type="sibTrans" cxnId="{97A4E436-769F-4056-B8C3-5E9ACE59B58F}">
      <dgm:prSet/>
      <dgm:spPr/>
      <dgm:t>
        <a:bodyPr/>
        <a:lstStyle/>
        <a:p>
          <a:endParaRPr lang="id-ID" sz="1800"/>
        </a:p>
      </dgm:t>
    </dgm:pt>
    <dgm:pt modelId="{FC9E0B3B-B0F2-4786-AC1E-DCCC19A831AB}">
      <dgm:prSet custT="1"/>
      <dgm:spPr/>
      <dgm:t>
        <a:bodyPr/>
        <a:lstStyle/>
        <a:p>
          <a:r>
            <a:rPr lang="en-US" sz="2800" dirty="0" err="1" smtClean="0">
              <a:solidFill>
                <a:schemeClr val="tx1"/>
              </a:solidFill>
            </a:rPr>
            <a:t>Meningkatnya</a:t>
          </a:r>
          <a:r>
            <a:rPr lang="en-US" sz="2800" dirty="0" smtClean="0">
              <a:solidFill>
                <a:schemeClr val="tx1"/>
              </a:solidFill>
            </a:rPr>
            <a:t> </a:t>
          </a:r>
          <a:r>
            <a:rPr lang="en-US" sz="2800" b="1" dirty="0" err="1" smtClean="0">
              <a:solidFill>
                <a:schemeClr val="tx1"/>
              </a:solidFill>
            </a:rPr>
            <a:t>citra</a:t>
          </a:r>
          <a:r>
            <a:rPr lang="en-US" sz="2800" b="1" dirty="0" smtClean="0">
              <a:solidFill>
                <a:schemeClr val="tx1"/>
              </a:solidFill>
            </a:rPr>
            <a:t> </a:t>
          </a:r>
          <a:r>
            <a:rPr lang="en-US" sz="2800" b="1" dirty="0" err="1" smtClean="0">
              <a:solidFill>
                <a:schemeClr val="tx1"/>
              </a:solidFill>
            </a:rPr>
            <a:t>positif</a:t>
          </a:r>
          <a:r>
            <a:rPr lang="en-US" sz="2800" b="1" dirty="0" smtClean="0">
              <a:solidFill>
                <a:schemeClr val="tx1"/>
              </a:solidFill>
            </a:rPr>
            <a:t> </a:t>
          </a:r>
          <a:r>
            <a:rPr lang="en-US" sz="2800" b="1" dirty="0" err="1" smtClean="0">
              <a:solidFill>
                <a:schemeClr val="tx1"/>
              </a:solidFill>
            </a:rPr>
            <a:t>aparatur</a:t>
          </a:r>
          <a:r>
            <a:rPr lang="en-US" sz="2800" dirty="0" smtClean="0">
              <a:solidFill>
                <a:schemeClr val="tx1"/>
              </a:solidFill>
            </a:rPr>
            <a:t> </a:t>
          </a:r>
          <a:r>
            <a:rPr lang="en-US" sz="2800" dirty="0" err="1" smtClean="0">
              <a:solidFill>
                <a:schemeClr val="tx1"/>
              </a:solidFill>
            </a:rPr>
            <a:t>sebagai</a:t>
          </a:r>
          <a:r>
            <a:rPr lang="en-US" sz="2800" dirty="0" smtClean="0">
              <a:solidFill>
                <a:schemeClr val="tx1"/>
              </a:solidFill>
            </a:rPr>
            <a:t> </a:t>
          </a:r>
          <a:r>
            <a:rPr lang="en-US" sz="2800" dirty="0" err="1" smtClean="0">
              <a:solidFill>
                <a:schemeClr val="tx1"/>
              </a:solidFill>
            </a:rPr>
            <a:t>pelayan</a:t>
          </a:r>
          <a:r>
            <a:rPr lang="en-US" sz="2800" dirty="0" smtClean="0">
              <a:solidFill>
                <a:schemeClr val="tx1"/>
              </a:solidFill>
            </a:rPr>
            <a:t> </a:t>
          </a:r>
          <a:r>
            <a:rPr lang="en-US" sz="2800" dirty="0" err="1" smtClean="0">
              <a:solidFill>
                <a:schemeClr val="tx1"/>
              </a:solidFill>
            </a:rPr>
            <a:t>masyarakat</a:t>
          </a:r>
          <a:endParaRPr lang="en-AU" sz="2800" dirty="0">
            <a:solidFill>
              <a:schemeClr val="tx1"/>
            </a:solidFill>
          </a:endParaRPr>
        </a:p>
      </dgm:t>
    </dgm:pt>
    <dgm:pt modelId="{1FB2CA8B-A9C3-412A-B569-F2DD9B717A46}" type="parTrans" cxnId="{8569E1CD-E1E1-48F2-922B-8F776F34CAAF}">
      <dgm:prSet/>
      <dgm:spPr/>
      <dgm:t>
        <a:bodyPr/>
        <a:lstStyle/>
        <a:p>
          <a:endParaRPr lang="id-ID" sz="1800"/>
        </a:p>
      </dgm:t>
    </dgm:pt>
    <dgm:pt modelId="{19258255-18CF-44EC-A87D-5CA239709C95}" type="sibTrans" cxnId="{8569E1CD-E1E1-48F2-922B-8F776F34CAAF}">
      <dgm:prSet/>
      <dgm:spPr/>
      <dgm:t>
        <a:bodyPr/>
        <a:lstStyle/>
        <a:p>
          <a:endParaRPr lang="id-ID" sz="1800"/>
        </a:p>
      </dgm:t>
    </dgm:pt>
    <dgm:pt modelId="{89D5EFBD-00F4-4098-BDE9-DA22FC2032CE}">
      <dgm:prSet custT="1"/>
      <dgm:spPr/>
      <dgm:t>
        <a:bodyPr/>
        <a:lstStyle/>
        <a:p>
          <a:r>
            <a:rPr lang="en-US" sz="2800" dirty="0" err="1" smtClean="0">
              <a:solidFill>
                <a:schemeClr val="tx1"/>
              </a:solidFill>
            </a:rPr>
            <a:t>Perubahan</a:t>
          </a:r>
          <a:r>
            <a:rPr lang="en-US" sz="2800" dirty="0" smtClean="0">
              <a:solidFill>
                <a:schemeClr val="tx1"/>
              </a:solidFill>
            </a:rPr>
            <a:t> </a:t>
          </a:r>
          <a:r>
            <a:rPr lang="en-US" sz="2800" dirty="0" err="1" smtClean="0">
              <a:solidFill>
                <a:schemeClr val="tx1"/>
              </a:solidFill>
            </a:rPr>
            <a:t>ke</a:t>
          </a:r>
          <a:r>
            <a:rPr lang="en-US" sz="2800" dirty="0" smtClean="0">
              <a:solidFill>
                <a:schemeClr val="tx1"/>
              </a:solidFill>
            </a:rPr>
            <a:t> </a:t>
          </a:r>
          <a:r>
            <a:rPr lang="en-US" sz="2800" dirty="0" err="1" smtClean="0">
              <a:solidFill>
                <a:schemeClr val="tx1"/>
              </a:solidFill>
            </a:rPr>
            <a:t>arah</a:t>
          </a:r>
          <a:r>
            <a:rPr lang="en-US" sz="2800" dirty="0" smtClean="0">
              <a:solidFill>
                <a:schemeClr val="tx1"/>
              </a:solidFill>
            </a:rPr>
            <a:t> </a:t>
          </a:r>
          <a:r>
            <a:rPr lang="en-US" sz="2800" dirty="0" err="1" smtClean="0">
              <a:solidFill>
                <a:schemeClr val="tx1"/>
              </a:solidFill>
            </a:rPr>
            <a:t>perbaikan</a:t>
          </a:r>
          <a:r>
            <a:rPr lang="en-US" sz="2800" dirty="0" smtClean="0">
              <a:solidFill>
                <a:schemeClr val="tx1"/>
              </a:solidFill>
            </a:rPr>
            <a:t> </a:t>
          </a:r>
          <a:r>
            <a:rPr lang="en-US" sz="2800" b="1" dirty="0" err="1" smtClean="0">
              <a:solidFill>
                <a:schemeClr val="tx1"/>
              </a:solidFill>
            </a:rPr>
            <a:t>dapat</a:t>
          </a:r>
          <a:r>
            <a:rPr lang="en-US" sz="2800" b="1" dirty="0" smtClean="0">
              <a:solidFill>
                <a:schemeClr val="tx1"/>
              </a:solidFill>
            </a:rPr>
            <a:t> </a:t>
          </a:r>
          <a:r>
            <a:rPr lang="en-US" sz="2800" b="1" dirty="0" err="1" smtClean="0">
              <a:solidFill>
                <a:schemeClr val="tx1"/>
              </a:solidFill>
            </a:rPr>
            <a:t>diukur</a:t>
          </a:r>
          <a:r>
            <a:rPr lang="en-US" sz="2800" dirty="0" smtClean="0">
              <a:solidFill>
                <a:schemeClr val="tx1"/>
              </a:solidFill>
            </a:rPr>
            <a:t>, </a:t>
          </a:r>
          <a:r>
            <a:rPr lang="en-US" sz="2800" dirty="0" err="1" smtClean="0">
              <a:solidFill>
                <a:schemeClr val="tx1"/>
              </a:solidFill>
            </a:rPr>
            <a:t>diikuti</a:t>
          </a:r>
          <a:r>
            <a:rPr lang="en-US" sz="2800" dirty="0" smtClean="0">
              <a:solidFill>
                <a:schemeClr val="tx1"/>
              </a:solidFill>
            </a:rPr>
            <a:t> </a:t>
          </a:r>
          <a:r>
            <a:rPr lang="en-US" sz="2800" dirty="0" err="1" smtClean="0">
              <a:solidFill>
                <a:schemeClr val="tx1"/>
              </a:solidFill>
            </a:rPr>
            <a:t>dan</a:t>
          </a:r>
          <a:r>
            <a:rPr lang="en-US" sz="2800" dirty="0" smtClean="0">
              <a:solidFill>
                <a:schemeClr val="tx1"/>
              </a:solidFill>
            </a:rPr>
            <a:t> </a:t>
          </a:r>
          <a:r>
            <a:rPr lang="en-US" sz="2800" b="1" dirty="0" err="1" smtClean="0">
              <a:solidFill>
                <a:schemeClr val="tx1"/>
              </a:solidFill>
            </a:rPr>
            <a:t>ditingkatkan</a:t>
          </a:r>
          <a:r>
            <a:rPr lang="en-US" sz="2800" dirty="0" smtClean="0">
              <a:solidFill>
                <a:schemeClr val="tx1"/>
              </a:solidFill>
            </a:rPr>
            <a:t>.</a:t>
          </a:r>
          <a:endParaRPr lang="en-AU" sz="2800" dirty="0">
            <a:solidFill>
              <a:schemeClr val="tx1"/>
            </a:solidFill>
          </a:endParaRPr>
        </a:p>
      </dgm:t>
    </dgm:pt>
    <dgm:pt modelId="{1D1A0201-43A4-4CF8-AC54-B2A6946E16AD}" type="parTrans" cxnId="{CFC63751-5EF9-493B-8F5E-2E9B728E4BE2}">
      <dgm:prSet/>
      <dgm:spPr/>
      <dgm:t>
        <a:bodyPr/>
        <a:lstStyle/>
        <a:p>
          <a:endParaRPr lang="id-ID" sz="1800"/>
        </a:p>
      </dgm:t>
    </dgm:pt>
    <dgm:pt modelId="{9BFF7608-F685-4E82-B9A4-56FAB5094CF0}" type="sibTrans" cxnId="{CFC63751-5EF9-493B-8F5E-2E9B728E4BE2}">
      <dgm:prSet/>
      <dgm:spPr/>
      <dgm:t>
        <a:bodyPr/>
        <a:lstStyle/>
        <a:p>
          <a:endParaRPr lang="id-ID" sz="1800"/>
        </a:p>
      </dgm:t>
    </dgm:pt>
    <dgm:pt modelId="{E337226E-E6F1-4AAC-8ED2-3FE43BDE1CE0}" type="pres">
      <dgm:prSet presAssocID="{9C12B65B-440B-4176-B7F0-70E1E4A7B54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31CB1F8F-DC76-44E7-9F9A-20F9FCD5D214}" type="pres">
      <dgm:prSet presAssocID="{6152DAD0-BCA0-4B35-B3D3-5F9136890F8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832FB3A-A1A6-45E3-9160-7381653750A6}" type="pres">
      <dgm:prSet presAssocID="{2D0800E3-8B27-485E-8CBC-832CCE75AA36}" presName="sibTrans" presStyleCnt="0"/>
      <dgm:spPr/>
    </dgm:pt>
    <dgm:pt modelId="{75BA22DF-BF53-4F3E-98C0-BB85101072FF}" type="pres">
      <dgm:prSet presAssocID="{3F86930E-86F1-4D70-9F9B-0619C16A2B81}" presName="node" presStyleLbl="node1" presStyleIdx="1" presStyleCnt="4" custLinFactNeighborX="-135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504A97A-16E8-4F91-BA03-86D773BACA6E}" type="pres">
      <dgm:prSet presAssocID="{E87EBFAD-DE18-46C2-884B-CD8E5E0FBD26}" presName="sibTrans" presStyleCnt="0"/>
      <dgm:spPr/>
    </dgm:pt>
    <dgm:pt modelId="{6CEDD883-F9EE-440A-8338-9686D87D6343}" type="pres">
      <dgm:prSet presAssocID="{FC9E0B3B-B0F2-4786-AC1E-DCCC19A831A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8057C45-17AA-45B7-B0AA-E2888F52211E}" type="pres">
      <dgm:prSet presAssocID="{19258255-18CF-44EC-A87D-5CA239709C95}" presName="sibTrans" presStyleCnt="0"/>
      <dgm:spPr/>
    </dgm:pt>
    <dgm:pt modelId="{32008AFC-252E-4DE4-AE6D-8389D1994074}" type="pres">
      <dgm:prSet presAssocID="{89D5EFBD-00F4-4098-BDE9-DA22FC2032C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97A4E436-769F-4056-B8C3-5E9ACE59B58F}" srcId="{9C12B65B-440B-4176-B7F0-70E1E4A7B540}" destId="{3F86930E-86F1-4D70-9F9B-0619C16A2B81}" srcOrd="1" destOrd="0" parTransId="{3A3F5B0A-C0D2-405D-98DC-516F76942FCF}" sibTransId="{E87EBFAD-DE18-46C2-884B-CD8E5E0FBD26}"/>
    <dgm:cxn modelId="{57B062EF-9EC4-4575-807F-FAA5003C11C0}" type="presOf" srcId="{9C12B65B-440B-4176-B7F0-70E1E4A7B540}" destId="{E337226E-E6F1-4AAC-8ED2-3FE43BDE1CE0}" srcOrd="0" destOrd="0" presId="urn:microsoft.com/office/officeart/2005/8/layout/default#2"/>
    <dgm:cxn modelId="{6CB4761A-2BD9-44DE-BC31-A2EEFCE983BC}" srcId="{9C12B65B-440B-4176-B7F0-70E1E4A7B540}" destId="{6152DAD0-BCA0-4B35-B3D3-5F9136890F82}" srcOrd="0" destOrd="0" parTransId="{46F3BDFB-4101-4E22-8F84-2CF8BC7EF533}" sibTransId="{2D0800E3-8B27-485E-8CBC-832CCE75AA36}"/>
    <dgm:cxn modelId="{8569E1CD-E1E1-48F2-922B-8F776F34CAAF}" srcId="{9C12B65B-440B-4176-B7F0-70E1E4A7B540}" destId="{FC9E0B3B-B0F2-4786-AC1E-DCCC19A831AB}" srcOrd="2" destOrd="0" parTransId="{1FB2CA8B-A9C3-412A-B569-F2DD9B717A46}" sibTransId="{19258255-18CF-44EC-A87D-5CA239709C95}"/>
    <dgm:cxn modelId="{9123C4F0-877D-49AB-90EF-8B0C99DD2CC2}" type="presOf" srcId="{6152DAD0-BCA0-4B35-B3D3-5F9136890F82}" destId="{31CB1F8F-DC76-44E7-9F9A-20F9FCD5D214}" srcOrd="0" destOrd="0" presId="urn:microsoft.com/office/officeart/2005/8/layout/default#2"/>
    <dgm:cxn modelId="{9F8110DB-17FA-4443-946E-58D27BB06B71}" type="presOf" srcId="{FC9E0B3B-B0F2-4786-AC1E-DCCC19A831AB}" destId="{6CEDD883-F9EE-440A-8338-9686D87D6343}" srcOrd="0" destOrd="0" presId="urn:microsoft.com/office/officeart/2005/8/layout/default#2"/>
    <dgm:cxn modelId="{CFC63751-5EF9-493B-8F5E-2E9B728E4BE2}" srcId="{9C12B65B-440B-4176-B7F0-70E1E4A7B540}" destId="{89D5EFBD-00F4-4098-BDE9-DA22FC2032CE}" srcOrd="3" destOrd="0" parTransId="{1D1A0201-43A4-4CF8-AC54-B2A6946E16AD}" sibTransId="{9BFF7608-F685-4E82-B9A4-56FAB5094CF0}"/>
    <dgm:cxn modelId="{1D41FA52-CA36-4529-97D5-E389A3F0437B}" type="presOf" srcId="{3F86930E-86F1-4D70-9F9B-0619C16A2B81}" destId="{75BA22DF-BF53-4F3E-98C0-BB85101072FF}" srcOrd="0" destOrd="0" presId="urn:microsoft.com/office/officeart/2005/8/layout/default#2"/>
    <dgm:cxn modelId="{466775C9-19C0-4869-BABF-EB8E0CC2F114}" type="presOf" srcId="{89D5EFBD-00F4-4098-BDE9-DA22FC2032CE}" destId="{32008AFC-252E-4DE4-AE6D-8389D1994074}" srcOrd="0" destOrd="0" presId="urn:microsoft.com/office/officeart/2005/8/layout/default#2"/>
    <dgm:cxn modelId="{EFA27858-4534-4102-8A06-101D55317E31}" type="presParOf" srcId="{E337226E-E6F1-4AAC-8ED2-3FE43BDE1CE0}" destId="{31CB1F8F-DC76-44E7-9F9A-20F9FCD5D214}" srcOrd="0" destOrd="0" presId="urn:microsoft.com/office/officeart/2005/8/layout/default#2"/>
    <dgm:cxn modelId="{89818C8E-BDA2-4D88-97B0-0E1D8ED4073B}" type="presParOf" srcId="{E337226E-E6F1-4AAC-8ED2-3FE43BDE1CE0}" destId="{5832FB3A-A1A6-45E3-9160-7381653750A6}" srcOrd="1" destOrd="0" presId="urn:microsoft.com/office/officeart/2005/8/layout/default#2"/>
    <dgm:cxn modelId="{8C1146A5-88F1-4AB0-8701-3C3FE9F3EB5D}" type="presParOf" srcId="{E337226E-E6F1-4AAC-8ED2-3FE43BDE1CE0}" destId="{75BA22DF-BF53-4F3E-98C0-BB85101072FF}" srcOrd="2" destOrd="0" presId="urn:microsoft.com/office/officeart/2005/8/layout/default#2"/>
    <dgm:cxn modelId="{8F82C13B-31A9-462D-87E8-E107F2981A19}" type="presParOf" srcId="{E337226E-E6F1-4AAC-8ED2-3FE43BDE1CE0}" destId="{6504A97A-16E8-4F91-BA03-86D773BACA6E}" srcOrd="3" destOrd="0" presId="urn:microsoft.com/office/officeart/2005/8/layout/default#2"/>
    <dgm:cxn modelId="{B26B4E44-B78C-481C-96E6-340C4567B33A}" type="presParOf" srcId="{E337226E-E6F1-4AAC-8ED2-3FE43BDE1CE0}" destId="{6CEDD883-F9EE-440A-8338-9686D87D6343}" srcOrd="4" destOrd="0" presId="urn:microsoft.com/office/officeart/2005/8/layout/default#2"/>
    <dgm:cxn modelId="{37E1CBF5-2C81-4680-9B9A-EA03C484F49D}" type="presParOf" srcId="{E337226E-E6F1-4AAC-8ED2-3FE43BDE1CE0}" destId="{38057C45-17AA-45B7-B0AA-E2888F52211E}" srcOrd="5" destOrd="0" presId="urn:microsoft.com/office/officeart/2005/8/layout/default#2"/>
    <dgm:cxn modelId="{45947A0B-E424-4608-82CC-E1609968B213}" type="presParOf" srcId="{E337226E-E6F1-4AAC-8ED2-3FE43BDE1CE0}" destId="{32008AFC-252E-4DE4-AE6D-8389D1994074}" srcOrd="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D1C454-1987-42D9-81F9-B6C4651184CE}" type="doc">
      <dgm:prSet loTypeId="urn:microsoft.com/office/officeart/2005/8/layout/default#7" loCatId="list" qsTypeId="urn:microsoft.com/office/officeart/2005/8/quickstyle/simple2" qsCatId="simple" csTypeId="urn:microsoft.com/office/officeart/2005/8/colors/accent5_2" csCatId="accent5" phldr="1"/>
      <dgm:spPr/>
      <dgm:t>
        <a:bodyPr/>
        <a:lstStyle/>
        <a:p>
          <a:endParaRPr lang="id-ID"/>
        </a:p>
      </dgm:t>
    </dgm:pt>
    <dgm:pt modelId="{E0408663-2383-435F-8625-2743F74DB592}">
      <dgm:prSet/>
      <dgm:spPr/>
      <dgm:t>
        <a:bodyPr/>
        <a:lstStyle/>
        <a:p>
          <a:pPr algn="ctr"/>
          <a:r>
            <a:rPr lang="en-US" dirty="0" err="1" smtClean="0"/>
            <a:t>Meningkatnya</a:t>
          </a:r>
          <a:r>
            <a:rPr lang="en-US" dirty="0" smtClean="0"/>
            <a:t> </a:t>
          </a:r>
          <a:r>
            <a:rPr lang="en-US" dirty="0" err="1" smtClean="0"/>
            <a:t>kemampuan</a:t>
          </a:r>
          <a:r>
            <a:rPr lang="en-US" dirty="0" smtClean="0"/>
            <a:t> unit yang </a:t>
          </a:r>
          <a:r>
            <a:rPr lang="en-US" b="0" dirty="0" err="1" smtClean="0">
              <a:solidFill>
                <a:schemeClr val="bg1"/>
              </a:solidFill>
            </a:rPr>
            <a:t>mengelola</a:t>
          </a:r>
          <a:r>
            <a:rPr lang="en-US" b="0" dirty="0" smtClean="0">
              <a:solidFill>
                <a:schemeClr val="bg1"/>
              </a:solidFill>
            </a:rPr>
            <a:t> SDM ASN</a:t>
          </a:r>
          <a:r>
            <a:rPr lang="en-US" b="0" dirty="0" smtClean="0"/>
            <a:t> </a:t>
          </a:r>
          <a:r>
            <a:rPr lang="en-US" dirty="0" err="1" smtClean="0"/>
            <a:t>untuk</a:t>
          </a:r>
          <a:r>
            <a:rPr lang="en-US" dirty="0" smtClean="0"/>
            <a:t> </a:t>
          </a:r>
          <a:r>
            <a:rPr lang="en-US" b="0" dirty="0" err="1" smtClean="0">
              <a:solidFill>
                <a:schemeClr val="bg1"/>
              </a:solidFill>
            </a:rPr>
            <a:t>mewujudkan</a:t>
          </a:r>
          <a:r>
            <a:rPr lang="en-US" b="1" dirty="0" smtClean="0">
              <a:solidFill>
                <a:srgbClr val="FFFF00"/>
              </a:solidFill>
            </a:rPr>
            <a:t> SDM </a:t>
          </a:r>
          <a:r>
            <a:rPr lang="en-US" b="1" dirty="0" err="1" smtClean="0">
              <a:solidFill>
                <a:srgbClr val="FFFF00"/>
              </a:solidFill>
            </a:rPr>
            <a:t>aparatur</a:t>
          </a:r>
          <a:r>
            <a:rPr lang="en-US" b="1" dirty="0" smtClean="0">
              <a:solidFill>
                <a:srgbClr val="FFFF00"/>
              </a:solidFill>
            </a:rPr>
            <a:t> yang </a:t>
          </a:r>
          <a:r>
            <a:rPr lang="en-US" b="1" dirty="0" err="1" smtClean="0">
              <a:solidFill>
                <a:srgbClr val="FFFF00"/>
              </a:solidFill>
            </a:rPr>
            <a:t>kompeten</a:t>
          </a:r>
          <a:r>
            <a:rPr lang="en-US" b="1" dirty="0" smtClean="0">
              <a:solidFill>
                <a:srgbClr val="FFFF00"/>
              </a:solidFill>
            </a:rPr>
            <a:t> </a:t>
          </a:r>
          <a:r>
            <a:rPr lang="en-US" b="1" dirty="0" err="1" smtClean="0">
              <a:solidFill>
                <a:srgbClr val="FFFF00"/>
              </a:solidFill>
            </a:rPr>
            <a:t>dan</a:t>
          </a:r>
          <a:r>
            <a:rPr lang="en-US" b="1" dirty="0" smtClean="0">
              <a:solidFill>
                <a:srgbClr val="FFFF00"/>
              </a:solidFill>
            </a:rPr>
            <a:t> </a:t>
          </a:r>
          <a:r>
            <a:rPr lang="en-US" b="1" dirty="0" err="1" smtClean="0">
              <a:solidFill>
                <a:srgbClr val="FFFF00"/>
              </a:solidFill>
            </a:rPr>
            <a:t>kompetitif</a:t>
          </a:r>
          <a:r>
            <a:rPr lang="en-US" b="0" dirty="0" smtClean="0"/>
            <a:t>.</a:t>
          </a:r>
          <a:endParaRPr lang="id-ID" b="0" dirty="0"/>
        </a:p>
      </dgm:t>
    </dgm:pt>
    <dgm:pt modelId="{E93E50D2-58F9-4960-A83D-3B11D0F53886}" type="parTrans" cxnId="{016DFAAA-3A73-41CB-B7CD-8875C5B5AAAC}">
      <dgm:prSet/>
      <dgm:spPr/>
      <dgm:t>
        <a:bodyPr/>
        <a:lstStyle/>
        <a:p>
          <a:pPr algn="ctr"/>
          <a:endParaRPr lang="id-ID"/>
        </a:p>
      </dgm:t>
    </dgm:pt>
    <dgm:pt modelId="{DEA89749-F026-4273-9BEB-7F38BEF5F900}" type="sibTrans" cxnId="{016DFAAA-3A73-41CB-B7CD-8875C5B5AAAC}">
      <dgm:prSet/>
      <dgm:spPr/>
      <dgm:t>
        <a:bodyPr/>
        <a:lstStyle/>
        <a:p>
          <a:pPr algn="ctr"/>
          <a:endParaRPr lang="id-ID"/>
        </a:p>
      </dgm:t>
    </dgm:pt>
    <dgm:pt modelId="{AEEB8AF7-7EAF-4EBE-9F97-693DE56804B5}">
      <dgm:prSet/>
      <dgm:spPr/>
      <dgm:t>
        <a:bodyPr/>
        <a:lstStyle/>
        <a:p>
          <a:pPr algn="ctr"/>
          <a:r>
            <a:rPr lang="en-US" dirty="0" err="1" smtClean="0"/>
            <a:t>Meningkatnya</a:t>
          </a:r>
          <a:r>
            <a:rPr lang="en-US" dirty="0" smtClean="0"/>
            <a:t> </a:t>
          </a:r>
          <a:r>
            <a:rPr lang="en-US" dirty="0" err="1" smtClean="0"/>
            <a:t>kepatuhan</a:t>
          </a:r>
          <a:r>
            <a:rPr lang="en-US" dirty="0" smtClean="0"/>
            <a:t> </a:t>
          </a:r>
          <a:r>
            <a:rPr lang="en-US" dirty="0" err="1" smtClean="0"/>
            <a:t>instansi</a:t>
          </a:r>
          <a:r>
            <a:rPr lang="en-US" dirty="0" smtClean="0"/>
            <a:t> </a:t>
          </a:r>
          <a:r>
            <a:rPr lang="en-US" dirty="0" err="1" smtClean="0"/>
            <a:t>untuk</a:t>
          </a:r>
          <a:r>
            <a:rPr lang="en-US" dirty="0" smtClean="0"/>
            <a:t> </a:t>
          </a:r>
          <a:r>
            <a:rPr lang="en-US" dirty="0" err="1" smtClean="0"/>
            <a:t>penerapan</a:t>
          </a:r>
          <a:r>
            <a:rPr lang="en-US" dirty="0" smtClean="0"/>
            <a:t> </a:t>
          </a:r>
          <a:r>
            <a:rPr lang="en-US" dirty="0" err="1" smtClean="0"/>
            <a:t>manajemen</a:t>
          </a:r>
          <a:r>
            <a:rPr lang="en-US" dirty="0" smtClean="0"/>
            <a:t> SDM </a:t>
          </a:r>
          <a:r>
            <a:rPr lang="en-US" dirty="0" err="1" smtClean="0"/>
            <a:t>aparatur</a:t>
          </a:r>
          <a:r>
            <a:rPr lang="en-US" dirty="0" smtClean="0"/>
            <a:t> yang </a:t>
          </a:r>
          <a:r>
            <a:rPr lang="en-US" b="1" dirty="0" err="1" smtClean="0">
              <a:solidFill>
                <a:srgbClr val="FFFF00"/>
              </a:solidFill>
            </a:rPr>
            <a:t>berbasis</a:t>
          </a:r>
          <a:r>
            <a:rPr lang="en-US" b="1" dirty="0" smtClean="0">
              <a:solidFill>
                <a:srgbClr val="FFFF00"/>
              </a:solidFill>
            </a:rPr>
            <a:t> merit</a:t>
          </a:r>
          <a:r>
            <a:rPr lang="en-US" dirty="0" smtClean="0"/>
            <a:t>;</a:t>
          </a:r>
          <a:endParaRPr lang="en-AU" dirty="0"/>
        </a:p>
      </dgm:t>
    </dgm:pt>
    <dgm:pt modelId="{617F9803-B6F4-437F-8271-548B97F6BDFD}" type="parTrans" cxnId="{28934D7A-3232-4EC6-8057-27F5A0520265}">
      <dgm:prSet/>
      <dgm:spPr/>
      <dgm:t>
        <a:bodyPr/>
        <a:lstStyle/>
        <a:p>
          <a:pPr algn="ctr"/>
          <a:endParaRPr lang="id-ID"/>
        </a:p>
      </dgm:t>
    </dgm:pt>
    <dgm:pt modelId="{F3861034-2A05-4D26-A710-92151541B1A5}" type="sibTrans" cxnId="{28934D7A-3232-4EC6-8057-27F5A0520265}">
      <dgm:prSet/>
      <dgm:spPr/>
      <dgm:t>
        <a:bodyPr/>
        <a:lstStyle/>
        <a:p>
          <a:pPr algn="ctr"/>
          <a:endParaRPr lang="id-ID"/>
        </a:p>
      </dgm:t>
    </dgm:pt>
    <dgm:pt modelId="{3442AEA8-8DBD-4BF0-983B-1DA59B3493EE}">
      <dgm:prSet/>
      <dgm:spPr/>
      <dgm:t>
        <a:bodyPr/>
        <a:lstStyle/>
        <a:p>
          <a:pPr algn="ctr"/>
          <a:r>
            <a:rPr lang="en-US" dirty="0" err="1" smtClean="0"/>
            <a:t>Meningkatnya</a:t>
          </a:r>
          <a:r>
            <a:rPr lang="en-US" dirty="0" smtClean="0"/>
            <a:t> </a:t>
          </a:r>
          <a:r>
            <a:rPr lang="en-US" dirty="0" err="1" smtClean="0"/>
            <a:t>penerapan</a:t>
          </a:r>
          <a:r>
            <a:rPr lang="en-US" dirty="0" smtClean="0"/>
            <a:t> </a:t>
          </a:r>
          <a:r>
            <a:rPr lang="en-US" b="1" dirty="0" err="1" smtClean="0">
              <a:solidFill>
                <a:srgbClr val="FFFF00"/>
              </a:solidFill>
            </a:rPr>
            <a:t>manajemen</a:t>
          </a:r>
          <a:r>
            <a:rPr lang="en-US" b="1" dirty="0" smtClean="0">
              <a:solidFill>
                <a:srgbClr val="FFFF00"/>
              </a:solidFill>
            </a:rPr>
            <a:t> </a:t>
          </a:r>
          <a:r>
            <a:rPr lang="en-US" b="1" dirty="0" err="1" smtClean="0">
              <a:solidFill>
                <a:srgbClr val="FFFF00"/>
              </a:solidFill>
            </a:rPr>
            <a:t>kinerja</a:t>
          </a:r>
          <a:r>
            <a:rPr lang="en-US" b="1" dirty="0" smtClean="0">
              <a:solidFill>
                <a:srgbClr val="FFFF00"/>
              </a:solidFill>
            </a:rPr>
            <a:t> </a:t>
          </a:r>
          <a:r>
            <a:rPr lang="en-US" b="1" dirty="0" err="1" smtClean="0">
              <a:solidFill>
                <a:srgbClr val="FFFF00"/>
              </a:solidFill>
            </a:rPr>
            <a:t>individu</a:t>
          </a:r>
          <a:r>
            <a:rPr lang="en-US" b="1" dirty="0" smtClean="0">
              <a:solidFill>
                <a:srgbClr val="FFFF00"/>
              </a:solidFill>
            </a:rPr>
            <a:t> </a:t>
          </a:r>
          <a:r>
            <a:rPr lang="en-US" dirty="0" err="1" smtClean="0"/>
            <a:t>untuk</a:t>
          </a:r>
          <a:r>
            <a:rPr lang="en-US" dirty="0" smtClean="0"/>
            <a:t> </a:t>
          </a:r>
          <a:r>
            <a:rPr lang="en-US" dirty="0" err="1" smtClean="0"/>
            <a:t>meningkatkan</a:t>
          </a:r>
          <a:r>
            <a:rPr lang="en-US" dirty="0" smtClean="0"/>
            <a:t> </a:t>
          </a:r>
          <a:r>
            <a:rPr lang="en-US" dirty="0" err="1" smtClean="0"/>
            <a:t>kompetensi</a:t>
          </a:r>
          <a:r>
            <a:rPr lang="en-US" dirty="0" smtClean="0"/>
            <a:t> SDM </a:t>
          </a:r>
          <a:r>
            <a:rPr lang="en-US" dirty="0" err="1" smtClean="0"/>
            <a:t>aparatur</a:t>
          </a:r>
          <a:r>
            <a:rPr lang="id-ID" dirty="0" smtClean="0"/>
            <a:t>;</a:t>
          </a:r>
          <a:endParaRPr lang="en-AU" dirty="0"/>
        </a:p>
      </dgm:t>
    </dgm:pt>
    <dgm:pt modelId="{7FB1B412-B570-4BBF-B90D-B773A855EDEA}" type="parTrans" cxnId="{B3CEF3B0-D90E-43E4-A798-A34B3C33869D}">
      <dgm:prSet/>
      <dgm:spPr/>
      <dgm:t>
        <a:bodyPr/>
        <a:lstStyle/>
        <a:p>
          <a:pPr algn="ctr"/>
          <a:endParaRPr lang="id-ID"/>
        </a:p>
      </dgm:t>
    </dgm:pt>
    <dgm:pt modelId="{8069BE35-F136-4BF1-9C69-368597819C44}" type="sibTrans" cxnId="{B3CEF3B0-D90E-43E4-A798-A34B3C33869D}">
      <dgm:prSet/>
      <dgm:spPr/>
      <dgm:t>
        <a:bodyPr/>
        <a:lstStyle/>
        <a:p>
          <a:pPr algn="ctr"/>
          <a:endParaRPr lang="id-ID"/>
        </a:p>
      </dgm:t>
    </dgm:pt>
    <dgm:pt modelId="{C786C6D9-3E0C-449B-8679-6B81D0C56906}">
      <dgm:prSet/>
      <dgm:spPr/>
      <dgm:t>
        <a:bodyPr/>
        <a:lstStyle/>
        <a:p>
          <a:pPr algn="ctr"/>
          <a:r>
            <a:rPr lang="en-US" dirty="0" err="1" smtClean="0"/>
            <a:t>Meningkatnya</a:t>
          </a:r>
          <a:r>
            <a:rPr lang="en-US" dirty="0" smtClean="0"/>
            <a:t> </a:t>
          </a:r>
          <a:r>
            <a:rPr lang="en-US" b="1" dirty="0" err="1" smtClean="0">
              <a:solidFill>
                <a:srgbClr val="FFFF00"/>
              </a:solidFill>
            </a:rPr>
            <a:t>profesionalisme</a:t>
          </a:r>
          <a:r>
            <a:rPr lang="en-US" b="1" dirty="0" smtClean="0">
              <a:solidFill>
                <a:srgbClr val="FFFF00"/>
              </a:solidFill>
            </a:rPr>
            <a:t> </a:t>
          </a:r>
          <a:r>
            <a:rPr lang="en-US" b="1" dirty="0" err="1" smtClean="0">
              <a:solidFill>
                <a:srgbClr val="FFFF00"/>
              </a:solidFill>
            </a:rPr>
            <a:t>aparatur</a:t>
          </a:r>
          <a:endParaRPr lang="en-AU" b="1" dirty="0">
            <a:solidFill>
              <a:srgbClr val="FFFF00"/>
            </a:solidFill>
          </a:endParaRPr>
        </a:p>
      </dgm:t>
    </dgm:pt>
    <dgm:pt modelId="{9719DB7D-C9F2-4824-893D-EA4143AD20B0}" type="parTrans" cxnId="{A406859D-951E-4943-B87F-C0F4D368E9F8}">
      <dgm:prSet/>
      <dgm:spPr/>
      <dgm:t>
        <a:bodyPr/>
        <a:lstStyle/>
        <a:p>
          <a:pPr algn="ctr"/>
          <a:endParaRPr lang="id-ID"/>
        </a:p>
      </dgm:t>
    </dgm:pt>
    <dgm:pt modelId="{1F4A9A4A-B15A-401C-ABDE-AAFBEFDB7FEF}" type="sibTrans" cxnId="{A406859D-951E-4943-B87F-C0F4D368E9F8}">
      <dgm:prSet/>
      <dgm:spPr/>
      <dgm:t>
        <a:bodyPr/>
        <a:lstStyle/>
        <a:p>
          <a:pPr algn="ctr"/>
          <a:endParaRPr lang="id-ID"/>
        </a:p>
      </dgm:t>
    </dgm:pt>
    <dgm:pt modelId="{B63736C2-FEF0-4D29-8197-83FB545A1943}" type="pres">
      <dgm:prSet presAssocID="{3ED1C454-1987-42D9-81F9-B6C4651184C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BAAACC2E-AA12-42F9-B617-56B708FD2B79}" type="pres">
      <dgm:prSet presAssocID="{E0408663-2383-435F-8625-2743F74DB59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3A5666C-0069-47EB-B64F-8238EB46AD8F}" type="pres">
      <dgm:prSet presAssocID="{DEA89749-F026-4273-9BEB-7F38BEF5F900}" presName="sibTrans" presStyleCnt="0"/>
      <dgm:spPr/>
    </dgm:pt>
    <dgm:pt modelId="{AEE5CE4D-DB10-44A4-95CF-EC58704D1AA1}" type="pres">
      <dgm:prSet presAssocID="{AEEB8AF7-7EAF-4EBE-9F97-693DE56804B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4F84C6C-7AE1-41AF-9372-CB1FD77EC7B1}" type="pres">
      <dgm:prSet presAssocID="{F3861034-2A05-4D26-A710-92151541B1A5}" presName="sibTrans" presStyleCnt="0"/>
      <dgm:spPr/>
    </dgm:pt>
    <dgm:pt modelId="{1E7F6D97-296D-42AD-8C6B-01B3E7852773}" type="pres">
      <dgm:prSet presAssocID="{3442AEA8-8DBD-4BF0-983B-1DA59B3493E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F33E366-5FB4-4030-A6A4-6D33B9004928}" type="pres">
      <dgm:prSet presAssocID="{8069BE35-F136-4BF1-9C69-368597819C44}" presName="sibTrans" presStyleCnt="0"/>
      <dgm:spPr/>
    </dgm:pt>
    <dgm:pt modelId="{C7AEA30E-95EC-47DF-9611-86C5881B6C7F}" type="pres">
      <dgm:prSet presAssocID="{C786C6D9-3E0C-449B-8679-6B81D0C5690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016DFAAA-3A73-41CB-B7CD-8875C5B5AAAC}" srcId="{3ED1C454-1987-42D9-81F9-B6C4651184CE}" destId="{E0408663-2383-435F-8625-2743F74DB592}" srcOrd="0" destOrd="0" parTransId="{E93E50D2-58F9-4960-A83D-3B11D0F53886}" sibTransId="{DEA89749-F026-4273-9BEB-7F38BEF5F900}"/>
    <dgm:cxn modelId="{28934D7A-3232-4EC6-8057-27F5A0520265}" srcId="{3ED1C454-1987-42D9-81F9-B6C4651184CE}" destId="{AEEB8AF7-7EAF-4EBE-9F97-693DE56804B5}" srcOrd="1" destOrd="0" parTransId="{617F9803-B6F4-437F-8271-548B97F6BDFD}" sibTransId="{F3861034-2A05-4D26-A710-92151541B1A5}"/>
    <dgm:cxn modelId="{A406859D-951E-4943-B87F-C0F4D368E9F8}" srcId="{3ED1C454-1987-42D9-81F9-B6C4651184CE}" destId="{C786C6D9-3E0C-449B-8679-6B81D0C56906}" srcOrd="3" destOrd="0" parTransId="{9719DB7D-C9F2-4824-893D-EA4143AD20B0}" sibTransId="{1F4A9A4A-B15A-401C-ABDE-AAFBEFDB7FEF}"/>
    <dgm:cxn modelId="{52459666-C257-4375-89D0-11201A27FE52}" type="presOf" srcId="{C786C6D9-3E0C-449B-8679-6B81D0C56906}" destId="{C7AEA30E-95EC-47DF-9611-86C5881B6C7F}" srcOrd="0" destOrd="0" presId="urn:microsoft.com/office/officeart/2005/8/layout/default#7"/>
    <dgm:cxn modelId="{AE86E5B4-73BF-4926-A057-6C31A9ABD382}" type="presOf" srcId="{AEEB8AF7-7EAF-4EBE-9F97-693DE56804B5}" destId="{AEE5CE4D-DB10-44A4-95CF-EC58704D1AA1}" srcOrd="0" destOrd="0" presId="urn:microsoft.com/office/officeart/2005/8/layout/default#7"/>
    <dgm:cxn modelId="{B3CEF3B0-D90E-43E4-A798-A34B3C33869D}" srcId="{3ED1C454-1987-42D9-81F9-B6C4651184CE}" destId="{3442AEA8-8DBD-4BF0-983B-1DA59B3493EE}" srcOrd="2" destOrd="0" parTransId="{7FB1B412-B570-4BBF-B90D-B773A855EDEA}" sibTransId="{8069BE35-F136-4BF1-9C69-368597819C44}"/>
    <dgm:cxn modelId="{B55BAF89-C458-4BB6-85A6-A8B7B70A63D0}" type="presOf" srcId="{3ED1C454-1987-42D9-81F9-B6C4651184CE}" destId="{B63736C2-FEF0-4D29-8197-83FB545A1943}" srcOrd="0" destOrd="0" presId="urn:microsoft.com/office/officeart/2005/8/layout/default#7"/>
    <dgm:cxn modelId="{39C8BE4A-3F7A-4225-8E80-DE67B7AE8E99}" type="presOf" srcId="{E0408663-2383-435F-8625-2743F74DB592}" destId="{BAAACC2E-AA12-42F9-B617-56B708FD2B79}" srcOrd="0" destOrd="0" presId="urn:microsoft.com/office/officeart/2005/8/layout/default#7"/>
    <dgm:cxn modelId="{9F4672BB-4D5D-4255-8712-294D1B725F68}" type="presOf" srcId="{3442AEA8-8DBD-4BF0-983B-1DA59B3493EE}" destId="{1E7F6D97-296D-42AD-8C6B-01B3E7852773}" srcOrd="0" destOrd="0" presId="urn:microsoft.com/office/officeart/2005/8/layout/default#7"/>
    <dgm:cxn modelId="{6E7A2AB4-620C-4915-B058-83F036AD8054}" type="presParOf" srcId="{B63736C2-FEF0-4D29-8197-83FB545A1943}" destId="{BAAACC2E-AA12-42F9-B617-56B708FD2B79}" srcOrd="0" destOrd="0" presId="urn:microsoft.com/office/officeart/2005/8/layout/default#7"/>
    <dgm:cxn modelId="{E77F28F1-1ECE-4659-A1F5-7869AFC67B72}" type="presParOf" srcId="{B63736C2-FEF0-4D29-8197-83FB545A1943}" destId="{33A5666C-0069-47EB-B64F-8238EB46AD8F}" srcOrd="1" destOrd="0" presId="urn:microsoft.com/office/officeart/2005/8/layout/default#7"/>
    <dgm:cxn modelId="{4178954E-3EA5-4412-86EF-B3D882CCD2B2}" type="presParOf" srcId="{B63736C2-FEF0-4D29-8197-83FB545A1943}" destId="{AEE5CE4D-DB10-44A4-95CF-EC58704D1AA1}" srcOrd="2" destOrd="0" presId="urn:microsoft.com/office/officeart/2005/8/layout/default#7"/>
    <dgm:cxn modelId="{A8B62D7B-4193-43C2-A177-2679F1170B39}" type="presParOf" srcId="{B63736C2-FEF0-4D29-8197-83FB545A1943}" destId="{64F84C6C-7AE1-41AF-9372-CB1FD77EC7B1}" srcOrd="3" destOrd="0" presId="urn:microsoft.com/office/officeart/2005/8/layout/default#7"/>
    <dgm:cxn modelId="{622248B2-FF86-4AC2-8F33-4FA7C41C323C}" type="presParOf" srcId="{B63736C2-FEF0-4D29-8197-83FB545A1943}" destId="{1E7F6D97-296D-42AD-8C6B-01B3E7852773}" srcOrd="4" destOrd="0" presId="urn:microsoft.com/office/officeart/2005/8/layout/default#7"/>
    <dgm:cxn modelId="{F55EBA00-DD1D-4BF4-928F-F5BFA78C5311}" type="presParOf" srcId="{B63736C2-FEF0-4D29-8197-83FB545A1943}" destId="{DF33E366-5FB4-4030-A6A4-6D33B9004928}" srcOrd="5" destOrd="0" presId="urn:microsoft.com/office/officeart/2005/8/layout/default#7"/>
    <dgm:cxn modelId="{EB3FCD0E-EAE9-4E07-A11F-7D6C103C29AD}" type="presParOf" srcId="{B63736C2-FEF0-4D29-8197-83FB545A1943}" destId="{C7AEA30E-95EC-47DF-9611-86C5881B6C7F}" srcOrd="6" destOrd="0" presId="urn:microsoft.com/office/officeart/2005/8/layout/default#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1FEF51-B116-4CF5-804E-80F5DB7BEBB1}" type="doc">
      <dgm:prSet loTypeId="urn:microsoft.com/office/officeart/2005/8/layout/default#5" loCatId="list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id-ID"/>
        </a:p>
      </dgm:t>
    </dgm:pt>
    <dgm:pt modelId="{19B015C6-1E77-4B59-97E6-9E82E2689EF2}">
      <dgm:prSet custT="1"/>
      <dgm:spPr/>
      <dgm:t>
        <a:bodyPr/>
        <a:lstStyle/>
        <a:p>
          <a:r>
            <a:rPr lang="en-US" sz="2400" b="0" dirty="0" err="1" smtClean="0"/>
            <a:t>Meningkatnya</a:t>
          </a:r>
          <a:r>
            <a:rPr lang="en-US" sz="2400" b="0" dirty="0" smtClean="0"/>
            <a:t> </a:t>
          </a:r>
          <a:r>
            <a:rPr lang="en-US" sz="2400" b="1" dirty="0" err="1" smtClean="0">
              <a:solidFill>
                <a:srgbClr val="FFFF00"/>
              </a:solidFill>
            </a:rPr>
            <a:t>ketepatan</a:t>
          </a:r>
          <a:r>
            <a:rPr lang="en-US" sz="2400" b="1" dirty="0" smtClean="0">
              <a:solidFill>
                <a:srgbClr val="FFFF00"/>
              </a:solidFill>
            </a:rPr>
            <a:t> </a:t>
          </a:r>
          <a:r>
            <a:rPr lang="en-US" sz="2400" b="1" dirty="0" err="1" smtClean="0">
              <a:solidFill>
                <a:srgbClr val="FFFF00"/>
              </a:solidFill>
            </a:rPr>
            <a:t>ukuran</a:t>
          </a:r>
          <a:r>
            <a:rPr lang="en-US" sz="2400" b="1" dirty="0" smtClean="0">
              <a:solidFill>
                <a:srgbClr val="FFFF00"/>
              </a:solidFill>
            </a:rPr>
            <a:t>, </a:t>
          </a:r>
          <a:r>
            <a:rPr lang="en-US" sz="2400" b="1" dirty="0" err="1" smtClean="0">
              <a:solidFill>
                <a:srgbClr val="FFFF00"/>
              </a:solidFill>
            </a:rPr>
            <a:t>ketepatan</a:t>
          </a:r>
          <a:r>
            <a:rPr lang="en-US" sz="2400" b="1" dirty="0" smtClean="0">
              <a:solidFill>
                <a:srgbClr val="FFFF00"/>
              </a:solidFill>
            </a:rPr>
            <a:t> </a:t>
          </a:r>
          <a:r>
            <a:rPr lang="en-US" sz="2400" b="1" dirty="0" err="1" smtClean="0">
              <a:solidFill>
                <a:srgbClr val="FFFF00"/>
              </a:solidFill>
            </a:rPr>
            <a:t>fungsi</a:t>
          </a:r>
          <a:r>
            <a:rPr lang="en-US" sz="2400" b="1" dirty="0" smtClean="0">
              <a:solidFill>
                <a:srgbClr val="FFFF00"/>
              </a:solidFill>
            </a:rPr>
            <a:t> </a:t>
          </a:r>
          <a:r>
            <a:rPr lang="en-US" sz="2400" b="1" dirty="0" err="1" smtClean="0"/>
            <a:t>dan</a:t>
          </a:r>
          <a:r>
            <a:rPr lang="en-US" sz="2400" b="1" dirty="0" smtClean="0"/>
            <a:t> </a:t>
          </a:r>
          <a:r>
            <a:rPr lang="en-US" sz="2400" b="1" dirty="0" err="1" smtClean="0">
              <a:solidFill>
                <a:srgbClr val="FFFF00"/>
              </a:solidFill>
            </a:rPr>
            <a:t>sinergisme</a:t>
          </a:r>
          <a:r>
            <a:rPr lang="en-US" sz="2400" b="1" dirty="0" smtClean="0">
              <a:solidFill>
                <a:srgbClr val="FFFF00"/>
              </a:solidFill>
            </a:rPr>
            <a:t>/</a:t>
          </a:r>
          <a:r>
            <a:rPr lang="en-US" sz="2400" b="1" dirty="0" err="1" smtClean="0">
              <a:solidFill>
                <a:srgbClr val="FFFF00"/>
              </a:solidFill>
            </a:rPr>
            <a:t>kesinergi</a:t>
          </a:r>
          <a:r>
            <a:rPr lang="id-ID" sz="2400" b="1" dirty="0" smtClean="0">
              <a:solidFill>
                <a:srgbClr val="FFFF00"/>
              </a:solidFill>
            </a:rPr>
            <a:t>s</a:t>
          </a:r>
          <a:r>
            <a:rPr lang="en-US" sz="2400" b="1" dirty="0" smtClean="0">
              <a:solidFill>
                <a:srgbClr val="FFFF00"/>
              </a:solidFill>
            </a:rPr>
            <a:t>an </a:t>
          </a:r>
          <a:r>
            <a:rPr lang="en-US" sz="2400" b="0" dirty="0" err="1" smtClean="0"/>
            <a:t>kelembagaan</a:t>
          </a:r>
          <a:endParaRPr lang="id-ID" sz="2400" b="0" dirty="0"/>
        </a:p>
      </dgm:t>
    </dgm:pt>
    <dgm:pt modelId="{919C8F07-5F8B-4402-AF48-9053D6DD683D}" type="parTrans" cxnId="{2C988528-CAFA-46FA-BF02-4E091FE6830B}">
      <dgm:prSet/>
      <dgm:spPr/>
      <dgm:t>
        <a:bodyPr/>
        <a:lstStyle/>
        <a:p>
          <a:endParaRPr lang="id-ID" b="0"/>
        </a:p>
      </dgm:t>
    </dgm:pt>
    <dgm:pt modelId="{13A46A13-8D87-4BD0-A135-EC04DB8B7FE0}" type="sibTrans" cxnId="{2C988528-CAFA-46FA-BF02-4E091FE6830B}">
      <dgm:prSet/>
      <dgm:spPr/>
      <dgm:t>
        <a:bodyPr/>
        <a:lstStyle/>
        <a:p>
          <a:endParaRPr lang="id-ID" b="0"/>
        </a:p>
      </dgm:t>
    </dgm:pt>
    <dgm:pt modelId="{3C48D6FD-209F-44BB-B7C1-CD9124B093DA}">
      <dgm:prSet/>
      <dgm:spPr/>
      <dgm:t>
        <a:bodyPr/>
        <a:lstStyle/>
        <a:p>
          <a:r>
            <a:rPr lang="en-US" b="0" dirty="0" err="1" smtClean="0"/>
            <a:t>Menurunnya</a:t>
          </a:r>
          <a:r>
            <a:rPr lang="en-US" b="0" dirty="0" smtClean="0"/>
            <a:t> </a:t>
          </a:r>
          <a:r>
            <a:rPr lang="en-US" b="1" dirty="0" err="1" smtClean="0">
              <a:solidFill>
                <a:srgbClr val="FFFF00"/>
              </a:solidFill>
            </a:rPr>
            <a:t>tumpang</a:t>
          </a:r>
          <a:r>
            <a:rPr lang="en-US" b="1" dirty="0" smtClean="0">
              <a:solidFill>
                <a:srgbClr val="FFFF00"/>
              </a:solidFill>
            </a:rPr>
            <a:t> </a:t>
          </a:r>
          <a:r>
            <a:rPr lang="en-US" b="1" dirty="0" err="1" smtClean="0">
              <a:solidFill>
                <a:srgbClr val="FFFF00"/>
              </a:solidFill>
            </a:rPr>
            <a:t>tindih</a:t>
          </a:r>
          <a:r>
            <a:rPr lang="en-US" b="1" dirty="0" smtClean="0">
              <a:solidFill>
                <a:srgbClr val="FFFF00"/>
              </a:solidFill>
            </a:rPr>
            <a:t> </a:t>
          </a:r>
          <a:r>
            <a:rPr lang="en-US" b="1" dirty="0" err="1" smtClean="0">
              <a:solidFill>
                <a:srgbClr val="FFFF00"/>
              </a:solidFill>
            </a:rPr>
            <a:t>tugas</a:t>
          </a:r>
          <a:r>
            <a:rPr lang="en-US" b="1" dirty="0" smtClean="0">
              <a:solidFill>
                <a:srgbClr val="FFFF00"/>
              </a:solidFill>
            </a:rPr>
            <a:t> </a:t>
          </a:r>
          <a:r>
            <a:rPr lang="en-US" b="1" dirty="0" err="1" smtClean="0">
              <a:solidFill>
                <a:srgbClr val="FFFF00"/>
              </a:solidFill>
            </a:rPr>
            <a:t>dan</a:t>
          </a:r>
          <a:r>
            <a:rPr lang="en-US" b="1" dirty="0" smtClean="0">
              <a:solidFill>
                <a:srgbClr val="FFFF00"/>
              </a:solidFill>
            </a:rPr>
            <a:t> </a:t>
          </a:r>
          <a:r>
            <a:rPr lang="en-US" b="1" dirty="0" err="1" smtClean="0">
              <a:solidFill>
                <a:srgbClr val="FFFF00"/>
              </a:solidFill>
            </a:rPr>
            <a:t>fungsi</a:t>
          </a:r>
          <a:endParaRPr lang="en-AU" b="1" dirty="0">
            <a:solidFill>
              <a:srgbClr val="FFFF00"/>
            </a:solidFill>
          </a:endParaRPr>
        </a:p>
      </dgm:t>
    </dgm:pt>
    <dgm:pt modelId="{33E54E82-1FBA-449C-96CC-B4308AF61442}" type="parTrans" cxnId="{AC98DEA5-2C70-4809-95D0-8AAD0BED830C}">
      <dgm:prSet/>
      <dgm:spPr/>
      <dgm:t>
        <a:bodyPr/>
        <a:lstStyle/>
        <a:p>
          <a:endParaRPr lang="id-ID" b="0"/>
        </a:p>
      </dgm:t>
    </dgm:pt>
    <dgm:pt modelId="{AEFB1B37-429F-4A06-8C76-7353E5E13D0E}" type="sibTrans" cxnId="{AC98DEA5-2C70-4809-95D0-8AAD0BED830C}">
      <dgm:prSet/>
      <dgm:spPr/>
      <dgm:t>
        <a:bodyPr/>
        <a:lstStyle/>
        <a:p>
          <a:endParaRPr lang="id-ID" b="0"/>
        </a:p>
      </dgm:t>
    </dgm:pt>
    <dgm:pt modelId="{D54E4622-372C-4740-BFBA-DA551856BF4C}" type="pres">
      <dgm:prSet presAssocID="{681FEF51-B116-4CF5-804E-80F5DB7BEBB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F9F96DC4-9E60-4E32-8924-5409798D0200}" type="pres">
      <dgm:prSet presAssocID="{19B015C6-1E77-4B59-97E6-9E82E2689EF2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F0D8FEC-482D-4F8C-9D16-4CC00488CB2B}" type="pres">
      <dgm:prSet presAssocID="{13A46A13-8D87-4BD0-A135-EC04DB8B7FE0}" presName="sibTrans" presStyleCnt="0"/>
      <dgm:spPr/>
    </dgm:pt>
    <dgm:pt modelId="{3B33BF30-2E46-4F23-9B65-B9386CE0EE4E}" type="pres">
      <dgm:prSet presAssocID="{3C48D6FD-209F-44BB-B7C1-CD9124B093D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C93F1ABA-716B-435C-8683-928165C239E5}" type="presOf" srcId="{19B015C6-1E77-4B59-97E6-9E82E2689EF2}" destId="{F9F96DC4-9E60-4E32-8924-5409798D0200}" srcOrd="0" destOrd="0" presId="urn:microsoft.com/office/officeart/2005/8/layout/default#5"/>
    <dgm:cxn modelId="{41822E35-C1A4-4626-BDC4-6093FD694660}" type="presOf" srcId="{681FEF51-B116-4CF5-804E-80F5DB7BEBB1}" destId="{D54E4622-372C-4740-BFBA-DA551856BF4C}" srcOrd="0" destOrd="0" presId="urn:microsoft.com/office/officeart/2005/8/layout/default#5"/>
    <dgm:cxn modelId="{2C988528-CAFA-46FA-BF02-4E091FE6830B}" srcId="{681FEF51-B116-4CF5-804E-80F5DB7BEBB1}" destId="{19B015C6-1E77-4B59-97E6-9E82E2689EF2}" srcOrd="0" destOrd="0" parTransId="{919C8F07-5F8B-4402-AF48-9053D6DD683D}" sibTransId="{13A46A13-8D87-4BD0-A135-EC04DB8B7FE0}"/>
    <dgm:cxn modelId="{AC98DEA5-2C70-4809-95D0-8AAD0BED830C}" srcId="{681FEF51-B116-4CF5-804E-80F5DB7BEBB1}" destId="{3C48D6FD-209F-44BB-B7C1-CD9124B093DA}" srcOrd="1" destOrd="0" parTransId="{33E54E82-1FBA-449C-96CC-B4308AF61442}" sibTransId="{AEFB1B37-429F-4A06-8C76-7353E5E13D0E}"/>
    <dgm:cxn modelId="{A0791B38-8563-4009-BC12-C77BCFA9702F}" type="presOf" srcId="{3C48D6FD-209F-44BB-B7C1-CD9124B093DA}" destId="{3B33BF30-2E46-4F23-9B65-B9386CE0EE4E}" srcOrd="0" destOrd="0" presId="urn:microsoft.com/office/officeart/2005/8/layout/default#5"/>
    <dgm:cxn modelId="{4C0FBFDE-0892-4C05-8D37-9275FBEBBF6B}" type="presParOf" srcId="{D54E4622-372C-4740-BFBA-DA551856BF4C}" destId="{F9F96DC4-9E60-4E32-8924-5409798D0200}" srcOrd="0" destOrd="0" presId="urn:microsoft.com/office/officeart/2005/8/layout/default#5"/>
    <dgm:cxn modelId="{DF754F66-B424-4F16-A791-5F78EBECDBFD}" type="presParOf" srcId="{D54E4622-372C-4740-BFBA-DA551856BF4C}" destId="{FF0D8FEC-482D-4F8C-9D16-4CC00488CB2B}" srcOrd="1" destOrd="0" presId="urn:microsoft.com/office/officeart/2005/8/layout/default#5"/>
    <dgm:cxn modelId="{AED5DFEE-FCA7-43B0-9476-C749B6AC7B7A}" type="presParOf" srcId="{D54E4622-372C-4740-BFBA-DA551856BF4C}" destId="{3B33BF30-2E46-4F23-9B65-B9386CE0EE4E}" srcOrd="2" destOrd="0" presId="urn:microsoft.com/office/officeart/2005/8/layout/default#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8D38DE1-BF44-4C57-BF7B-7F921684C075}" type="doc">
      <dgm:prSet loTypeId="urn:microsoft.com/office/officeart/2005/8/layout/default#6" loCatId="list" qsTypeId="urn:microsoft.com/office/officeart/2005/8/quickstyle/simple2" qsCatId="simple" csTypeId="urn:microsoft.com/office/officeart/2005/8/colors/accent4_2" csCatId="accent4" phldr="1"/>
      <dgm:spPr/>
      <dgm:t>
        <a:bodyPr/>
        <a:lstStyle/>
        <a:p>
          <a:endParaRPr lang="id-ID"/>
        </a:p>
      </dgm:t>
    </dgm:pt>
    <dgm:pt modelId="{A163D503-E63F-4D9D-B02A-9A91269247F6}">
      <dgm:prSet custT="1"/>
      <dgm:spPr/>
      <dgm:t>
        <a:bodyPr/>
        <a:lstStyle/>
        <a:p>
          <a:pPr algn="ctr">
            <a:spcAft>
              <a:spcPts val="0"/>
            </a:spcAft>
          </a:pPr>
          <a:r>
            <a:rPr lang="en-US" sz="2000" b="0" dirty="0" err="1" smtClean="0"/>
            <a:t>Meningkatnya</a:t>
          </a:r>
          <a:r>
            <a:rPr lang="id-ID" sz="2000" b="0" dirty="0" smtClean="0"/>
            <a:t> </a:t>
          </a:r>
          <a:r>
            <a:rPr lang="en-US" sz="2000" b="0" dirty="0" err="1" smtClean="0"/>
            <a:t>penerapan</a:t>
          </a:r>
          <a:r>
            <a:rPr lang="id-ID" sz="2000" b="0" dirty="0" smtClean="0"/>
            <a:t> </a:t>
          </a:r>
          <a:r>
            <a:rPr lang="en-US" sz="2000" b="0" dirty="0" err="1" smtClean="0"/>
            <a:t>sistem</a:t>
          </a:r>
          <a:r>
            <a:rPr lang="en-US" sz="2000" b="0" dirty="0" smtClean="0"/>
            <a:t>,</a:t>
          </a:r>
          <a:r>
            <a:rPr lang="id-ID" sz="2000" b="0" dirty="0" smtClean="0"/>
            <a:t> </a:t>
          </a:r>
          <a:r>
            <a:rPr lang="en-US" sz="2000" b="0" dirty="0" err="1" smtClean="0"/>
            <a:t>proses</a:t>
          </a:r>
          <a:r>
            <a:rPr lang="id-ID" sz="2000" b="0" dirty="0" smtClean="0"/>
            <a:t> </a:t>
          </a:r>
          <a:r>
            <a:rPr lang="en-US" sz="2000" b="0" dirty="0" err="1" smtClean="0"/>
            <a:t>dan</a:t>
          </a:r>
          <a:r>
            <a:rPr lang="id-ID" sz="2000" b="0" dirty="0" smtClean="0"/>
            <a:t> </a:t>
          </a:r>
          <a:r>
            <a:rPr lang="en-US" sz="2000" b="0" dirty="0" err="1" smtClean="0"/>
            <a:t>prosedur</a:t>
          </a:r>
          <a:r>
            <a:rPr lang="id-ID" sz="2000" b="0" dirty="0" smtClean="0"/>
            <a:t> </a:t>
          </a:r>
          <a:r>
            <a:rPr lang="en-US" sz="2000" b="0" dirty="0" err="1" smtClean="0"/>
            <a:t>kerja</a:t>
          </a:r>
          <a:r>
            <a:rPr lang="id-ID" sz="2000" b="0" dirty="0" smtClean="0"/>
            <a:t> </a:t>
          </a:r>
          <a:r>
            <a:rPr lang="en-US" sz="2000" b="0" dirty="0" smtClean="0"/>
            <a:t>yang</a:t>
          </a:r>
          <a:r>
            <a:rPr lang="id-ID" sz="2000" b="0" dirty="0" smtClean="0"/>
            <a:t> </a:t>
          </a:r>
          <a:r>
            <a:rPr lang="en-US" sz="2000" b="0" dirty="0" err="1" smtClean="0"/>
            <a:t>jelas</a:t>
          </a:r>
          <a:r>
            <a:rPr lang="en-US" sz="2000" b="1" dirty="0" smtClean="0">
              <a:solidFill>
                <a:srgbClr val="FFFF00"/>
              </a:solidFill>
            </a:rPr>
            <a:t>,</a:t>
          </a:r>
          <a:r>
            <a:rPr lang="id-ID" sz="2000" b="1" dirty="0" smtClean="0">
              <a:solidFill>
                <a:srgbClr val="FFFF00"/>
              </a:solidFill>
            </a:rPr>
            <a:t> </a:t>
          </a:r>
          <a:r>
            <a:rPr lang="en-US" sz="2000" b="1" dirty="0" err="1" smtClean="0">
              <a:solidFill>
                <a:srgbClr val="FFFF00"/>
              </a:solidFill>
            </a:rPr>
            <a:t>efektif</a:t>
          </a:r>
          <a:r>
            <a:rPr lang="en-US" sz="2000" b="1" dirty="0" smtClean="0">
              <a:solidFill>
                <a:srgbClr val="FFFF00"/>
              </a:solidFill>
            </a:rPr>
            <a:t>,</a:t>
          </a:r>
          <a:r>
            <a:rPr lang="id-ID" sz="2000" b="1" dirty="0" smtClean="0">
              <a:solidFill>
                <a:srgbClr val="FFFF00"/>
              </a:solidFill>
            </a:rPr>
            <a:t> </a:t>
          </a:r>
        </a:p>
        <a:p>
          <a:pPr algn="ctr">
            <a:spcAft>
              <a:spcPts val="0"/>
            </a:spcAft>
          </a:pPr>
          <a:r>
            <a:rPr lang="en-US" sz="2000" b="1" dirty="0" err="1" smtClean="0">
              <a:solidFill>
                <a:srgbClr val="FFFF00"/>
              </a:solidFill>
            </a:rPr>
            <a:t>efisien</a:t>
          </a:r>
          <a:r>
            <a:rPr lang="en-US" sz="2000" b="1" dirty="0" smtClean="0">
              <a:solidFill>
                <a:srgbClr val="FFFF00"/>
              </a:solidFill>
            </a:rPr>
            <a:t>,</a:t>
          </a:r>
          <a:r>
            <a:rPr lang="id-ID" sz="2000" b="1" dirty="0" smtClean="0">
              <a:solidFill>
                <a:srgbClr val="FFFF00"/>
              </a:solidFill>
            </a:rPr>
            <a:t> cepat,</a:t>
          </a:r>
          <a:r>
            <a:rPr lang="en-US" sz="2000" b="1" dirty="0" smtClean="0">
              <a:solidFill>
                <a:srgbClr val="FFFF00"/>
              </a:solidFill>
            </a:rPr>
            <a:t> </a:t>
          </a:r>
          <a:r>
            <a:rPr lang="en-US" sz="2000" b="1" dirty="0" err="1" smtClean="0">
              <a:solidFill>
                <a:srgbClr val="FFFF00"/>
              </a:solidFill>
            </a:rPr>
            <a:t>terukur</a:t>
          </a:r>
          <a:r>
            <a:rPr lang="id-ID" sz="2000" b="1" dirty="0" smtClean="0">
              <a:solidFill>
                <a:srgbClr val="FFFF00"/>
              </a:solidFill>
            </a:rPr>
            <a:t> </a:t>
          </a:r>
          <a:r>
            <a:rPr lang="en-US" sz="2000" b="1" dirty="0" err="1" smtClean="0">
              <a:solidFill>
                <a:srgbClr val="FFFF00"/>
              </a:solidFill>
            </a:rPr>
            <a:t>sederhana</a:t>
          </a:r>
          <a:r>
            <a:rPr lang="en-US" sz="2000" b="1" dirty="0" smtClean="0">
              <a:solidFill>
                <a:srgbClr val="FFFF00"/>
              </a:solidFill>
            </a:rPr>
            <a:t>, </a:t>
          </a:r>
          <a:r>
            <a:rPr lang="en-US" sz="2000" b="1" dirty="0" err="1" smtClean="0">
              <a:solidFill>
                <a:srgbClr val="FFFF00"/>
              </a:solidFill>
            </a:rPr>
            <a:t>transparan</a:t>
          </a:r>
          <a:r>
            <a:rPr lang="en-US" sz="2000" b="1" dirty="0" smtClean="0"/>
            <a:t>, </a:t>
          </a:r>
          <a:r>
            <a:rPr lang="en-US" sz="2000" b="0" dirty="0" err="1" smtClean="0"/>
            <a:t>partisipatif</a:t>
          </a:r>
          <a:r>
            <a:rPr lang="en-US" sz="2000" b="0" dirty="0" smtClean="0"/>
            <a:t>, </a:t>
          </a:r>
          <a:r>
            <a:rPr lang="en-US" sz="2000" b="0" dirty="0" err="1" smtClean="0"/>
            <a:t>dan</a:t>
          </a:r>
          <a:r>
            <a:rPr lang="en-US" sz="2000" b="1" dirty="0" smtClean="0"/>
            <a:t> </a:t>
          </a:r>
          <a:r>
            <a:rPr lang="en-US" sz="2000" b="1" dirty="0" err="1" smtClean="0">
              <a:solidFill>
                <a:srgbClr val="FFFF00"/>
              </a:solidFill>
            </a:rPr>
            <a:t>berbasis</a:t>
          </a:r>
          <a:r>
            <a:rPr lang="en-US" sz="2000" b="1" dirty="0" smtClean="0">
              <a:solidFill>
                <a:srgbClr val="FFFF00"/>
              </a:solidFill>
            </a:rPr>
            <a:t> </a:t>
          </a:r>
          <a:r>
            <a:rPr lang="en-US" sz="2000" b="1" dirty="0" err="1" smtClean="0">
              <a:solidFill>
                <a:srgbClr val="FFFF00"/>
              </a:solidFill>
            </a:rPr>
            <a:t>eGovernment</a:t>
          </a:r>
          <a:r>
            <a:rPr lang="en-US" sz="2000" b="1" dirty="0" smtClean="0"/>
            <a:t>;</a:t>
          </a:r>
          <a:endParaRPr lang="id-ID" sz="2000" b="1" dirty="0"/>
        </a:p>
      </dgm:t>
    </dgm:pt>
    <dgm:pt modelId="{FC3DD814-5383-4253-B763-713A24402184}" type="parTrans" cxnId="{51A18770-9333-4FBB-A35E-8CD84C9A254D}">
      <dgm:prSet/>
      <dgm:spPr/>
      <dgm:t>
        <a:bodyPr/>
        <a:lstStyle/>
        <a:p>
          <a:endParaRPr lang="id-ID"/>
        </a:p>
      </dgm:t>
    </dgm:pt>
    <dgm:pt modelId="{420C7EBA-8BEB-4A27-A426-5EF496C5F429}" type="sibTrans" cxnId="{51A18770-9333-4FBB-A35E-8CD84C9A254D}">
      <dgm:prSet/>
      <dgm:spPr/>
      <dgm:t>
        <a:bodyPr/>
        <a:lstStyle/>
        <a:p>
          <a:endParaRPr lang="id-ID"/>
        </a:p>
      </dgm:t>
    </dgm:pt>
    <dgm:pt modelId="{AD8A7B71-1FB6-43E2-A6CB-4015674768FE}">
      <dgm:prSet/>
      <dgm:spPr/>
      <dgm:t>
        <a:bodyPr/>
        <a:lstStyle/>
        <a:p>
          <a:r>
            <a:rPr lang="en-US" dirty="0" err="1" smtClean="0"/>
            <a:t>Meningkatnya</a:t>
          </a:r>
          <a:r>
            <a:rPr lang="en-US" dirty="0" smtClean="0"/>
            <a:t> </a:t>
          </a:r>
          <a:r>
            <a:rPr lang="en-US" dirty="0" err="1" smtClean="0"/>
            <a:t>penerapan</a:t>
          </a:r>
          <a:r>
            <a:rPr lang="en-US" dirty="0" smtClean="0"/>
            <a:t> </a:t>
          </a:r>
          <a:r>
            <a:rPr lang="en-US" b="1" dirty="0" err="1" smtClean="0">
              <a:solidFill>
                <a:srgbClr val="FFFF00"/>
              </a:solidFill>
            </a:rPr>
            <a:t>keterbukaan</a:t>
          </a:r>
          <a:r>
            <a:rPr lang="en-US" b="1" dirty="0" smtClean="0">
              <a:solidFill>
                <a:srgbClr val="FFFF00"/>
              </a:solidFill>
            </a:rPr>
            <a:t> </a:t>
          </a:r>
          <a:r>
            <a:rPr lang="en-US" b="1" dirty="0" err="1" smtClean="0">
              <a:solidFill>
                <a:srgbClr val="FFFF00"/>
              </a:solidFill>
            </a:rPr>
            <a:t>informasi</a:t>
          </a:r>
          <a:r>
            <a:rPr lang="en-US" b="1" dirty="0" smtClean="0">
              <a:solidFill>
                <a:srgbClr val="FFFF00"/>
              </a:solidFill>
            </a:rPr>
            <a:t> </a:t>
          </a:r>
          <a:r>
            <a:rPr lang="en-US" b="1" dirty="0" err="1" smtClean="0">
              <a:solidFill>
                <a:srgbClr val="FFFF00"/>
              </a:solidFill>
            </a:rPr>
            <a:t>publik</a:t>
          </a:r>
          <a:r>
            <a:rPr lang="en-US" dirty="0" smtClean="0"/>
            <a:t>;</a:t>
          </a:r>
          <a:endParaRPr lang="en-AU" dirty="0"/>
        </a:p>
      </dgm:t>
    </dgm:pt>
    <dgm:pt modelId="{C7B50A85-4C3B-489F-8E73-C243CF5200F7}" type="parTrans" cxnId="{0C3C27BB-FDD8-482A-A2F9-144653FB6D73}">
      <dgm:prSet/>
      <dgm:spPr/>
      <dgm:t>
        <a:bodyPr/>
        <a:lstStyle/>
        <a:p>
          <a:endParaRPr lang="id-ID"/>
        </a:p>
      </dgm:t>
    </dgm:pt>
    <dgm:pt modelId="{5E7901A4-FAB8-496C-AFF2-FD4E7494519E}" type="sibTrans" cxnId="{0C3C27BB-FDD8-482A-A2F9-144653FB6D73}">
      <dgm:prSet/>
      <dgm:spPr/>
      <dgm:t>
        <a:bodyPr/>
        <a:lstStyle/>
        <a:p>
          <a:endParaRPr lang="id-ID"/>
        </a:p>
      </dgm:t>
    </dgm:pt>
    <dgm:pt modelId="{FE1CBB46-3151-489A-9539-D6D5CA0FF6D6}">
      <dgm:prSet/>
      <dgm:spPr/>
      <dgm:t>
        <a:bodyPr/>
        <a:lstStyle/>
        <a:p>
          <a:r>
            <a:rPr lang="en-US" dirty="0" err="1" smtClean="0"/>
            <a:t>Meningkatnya</a:t>
          </a:r>
          <a:r>
            <a:rPr lang="en-US" dirty="0" smtClean="0"/>
            <a:t> </a:t>
          </a:r>
          <a:r>
            <a:rPr lang="en-US" dirty="0" err="1" smtClean="0"/>
            <a:t>penerapan</a:t>
          </a:r>
          <a:r>
            <a:rPr lang="en-US" dirty="0" smtClean="0"/>
            <a:t> </a:t>
          </a:r>
          <a:r>
            <a:rPr lang="en-US" dirty="0" err="1" smtClean="0">
              <a:solidFill>
                <a:srgbClr val="FFFF00"/>
              </a:solidFill>
            </a:rPr>
            <a:t>sistem</a:t>
          </a:r>
          <a:r>
            <a:rPr lang="en-US" dirty="0" smtClean="0">
              <a:solidFill>
                <a:srgbClr val="FFFF00"/>
              </a:solidFill>
            </a:rPr>
            <a:t> </a:t>
          </a:r>
          <a:r>
            <a:rPr lang="en-US" b="1" dirty="0" err="1" smtClean="0">
              <a:solidFill>
                <a:srgbClr val="FFFF00"/>
              </a:solidFill>
            </a:rPr>
            <a:t>pengadaan</a:t>
          </a:r>
          <a:r>
            <a:rPr lang="en-US" b="1" dirty="0" smtClean="0">
              <a:solidFill>
                <a:srgbClr val="FFFF00"/>
              </a:solidFill>
            </a:rPr>
            <a:t> </a:t>
          </a:r>
          <a:r>
            <a:rPr lang="en-US" b="1" dirty="0" err="1" smtClean="0">
              <a:solidFill>
                <a:srgbClr val="FFFF00"/>
              </a:solidFill>
            </a:rPr>
            <a:t>barang</a:t>
          </a:r>
          <a:r>
            <a:rPr lang="en-US" b="1" dirty="0" smtClean="0">
              <a:solidFill>
                <a:srgbClr val="FFFF00"/>
              </a:solidFill>
            </a:rPr>
            <a:t> </a:t>
          </a:r>
          <a:r>
            <a:rPr lang="en-US" b="1" dirty="0" err="1" smtClean="0">
              <a:solidFill>
                <a:srgbClr val="FFFF00"/>
              </a:solidFill>
            </a:rPr>
            <a:t>dan</a:t>
          </a:r>
          <a:r>
            <a:rPr lang="en-US" b="1" dirty="0" smtClean="0">
              <a:solidFill>
                <a:srgbClr val="FFFF00"/>
              </a:solidFill>
            </a:rPr>
            <a:t> </a:t>
          </a:r>
          <a:r>
            <a:rPr lang="en-US" b="1" dirty="0" err="1" smtClean="0">
              <a:solidFill>
                <a:srgbClr val="FFFF00"/>
              </a:solidFill>
            </a:rPr>
            <a:t>jasa</a:t>
          </a:r>
          <a:r>
            <a:rPr lang="en-US" b="1" dirty="0" smtClean="0">
              <a:solidFill>
                <a:srgbClr val="FFFF00"/>
              </a:solidFill>
            </a:rPr>
            <a:t> </a:t>
          </a:r>
          <a:r>
            <a:rPr lang="en-US" b="1" dirty="0" err="1" smtClean="0">
              <a:solidFill>
                <a:srgbClr val="FFFF00"/>
              </a:solidFill>
            </a:rPr>
            <a:t>secara</a:t>
          </a:r>
          <a:r>
            <a:rPr lang="en-US" b="1" dirty="0" smtClean="0">
              <a:solidFill>
                <a:srgbClr val="FFFF00"/>
              </a:solidFill>
            </a:rPr>
            <a:t> </a:t>
          </a:r>
          <a:r>
            <a:rPr lang="en-US" b="1" dirty="0" err="1" smtClean="0">
              <a:solidFill>
                <a:srgbClr val="FFFF00"/>
              </a:solidFill>
            </a:rPr>
            <a:t>elektronik</a:t>
          </a:r>
          <a:r>
            <a:rPr lang="en-US" dirty="0" smtClean="0"/>
            <a:t>;</a:t>
          </a:r>
          <a:endParaRPr lang="en-AU" dirty="0"/>
        </a:p>
      </dgm:t>
    </dgm:pt>
    <dgm:pt modelId="{05A2E10F-253E-4B96-A37F-FAECA6704A9B}" type="parTrans" cxnId="{7776E971-A61B-4F41-95CC-0E5AE5F7E228}">
      <dgm:prSet/>
      <dgm:spPr/>
      <dgm:t>
        <a:bodyPr/>
        <a:lstStyle/>
        <a:p>
          <a:endParaRPr lang="id-ID"/>
        </a:p>
      </dgm:t>
    </dgm:pt>
    <dgm:pt modelId="{5B8F25D0-CD52-4B26-8B94-55F221E5C14F}" type="sibTrans" cxnId="{7776E971-A61B-4F41-95CC-0E5AE5F7E228}">
      <dgm:prSet/>
      <dgm:spPr/>
      <dgm:t>
        <a:bodyPr/>
        <a:lstStyle/>
        <a:p>
          <a:endParaRPr lang="id-ID"/>
        </a:p>
      </dgm:t>
    </dgm:pt>
    <dgm:pt modelId="{071B62FF-C32B-40D1-8EE7-B6948004B122}">
      <dgm:prSet/>
      <dgm:spPr/>
      <dgm:t>
        <a:bodyPr/>
        <a:lstStyle/>
        <a:p>
          <a:r>
            <a:rPr lang="en-US" dirty="0" err="1" smtClean="0"/>
            <a:t>Meningkatnya</a:t>
          </a:r>
          <a:r>
            <a:rPr lang="en-US" dirty="0" smtClean="0"/>
            <a:t> </a:t>
          </a:r>
          <a:r>
            <a:rPr lang="en-US" dirty="0" err="1" smtClean="0"/>
            <a:t>penerapan</a:t>
          </a:r>
          <a:r>
            <a:rPr lang="en-US" dirty="0" smtClean="0"/>
            <a:t> </a:t>
          </a:r>
          <a:r>
            <a:rPr lang="en-US" b="1" dirty="0" err="1" smtClean="0"/>
            <a:t>manajemen</a:t>
          </a:r>
          <a:r>
            <a:rPr lang="en-US" b="1" dirty="0" smtClean="0"/>
            <a:t> </a:t>
          </a:r>
          <a:r>
            <a:rPr lang="en-US" b="1" dirty="0" err="1" smtClean="0">
              <a:solidFill>
                <a:srgbClr val="FFFF00"/>
              </a:solidFill>
            </a:rPr>
            <a:t>kearsipan</a:t>
          </a:r>
          <a:r>
            <a:rPr lang="en-US" b="1" dirty="0" smtClean="0">
              <a:solidFill>
                <a:srgbClr val="FFFF00"/>
              </a:solidFill>
            </a:rPr>
            <a:t> </a:t>
          </a:r>
          <a:r>
            <a:rPr lang="en-US" dirty="0" smtClean="0">
              <a:solidFill>
                <a:srgbClr val="FFFF00"/>
              </a:solidFill>
            </a:rPr>
            <a:t>yang </a:t>
          </a:r>
          <a:r>
            <a:rPr lang="en-US" dirty="0" err="1" smtClean="0">
              <a:solidFill>
                <a:srgbClr val="FFFF00"/>
              </a:solidFill>
            </a:rPr>
            <a:t>handal</a:t>
          </a:r>
          <a:r>
            <a:rPr lang="en-US" dirty="0" smtClean="0"/>
            <a:t>;</a:t>
          </a:r>
          <a:endParaRPr lang="id-ID" dirty="0"/>
        </a:p>
      </dgm:t>
    </dgm:pt>
    <dgm:pt modelId="{4FEBF785-BCF4-4CC4-BA4B-97094F6BE288}" type="parTrans" cxnId="{C4DF67C8-C4CF-4E78-B99B-CC42AB44310A}">
      <dgm:prSet/>
      <dgm:spPr/>
      <dgm:t>
        <a:bodyPr/>
        <a:lstStyle/>
        <a:p>
          <a:endParaRPr lang="id-ID"/>
        </a:p>
      </dgm:t>
    </dgm:pt>
    <dgm:pt modelId="{7C9BB0B3-84A4-43D0-B105-1DC66869C1AE}" type="sibTrans" cxnId="{C4DF67C8-C4CF-4E78-B99B-CC42AB44310A}">
      <dgm:prSet/>
      <dgm:spPr/>
      <dgm:t>
        <a:bodyPr/>
        <a:lstStyle/>
        <a:p>
          <a:endParaRPr lang="id-ID"/>
        </a:p>
      </dgm:t>
    </dgm:pt>
    <dgm:pt modelId="{D549063E-085D-4AA7-A003-CB8DDFEB4DED}" type="pres">
      <dgm:prSet presAssocID="{F8D38DE1-BF44-4C57-BF7B-7F921684C07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ADEDB776-300E-421C-B3A1-7C5FDBD551D2}" type="pres">
      <dgm:prSet presAssocID="{A163D503-E63F-4D9D-B02A-9A91269247F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FC701FB-2CDE-4611-8C45-97BDFAE51B0A}" type="pres">
      <dgm:prSet presAssocID="{420C7EBA-8BEB-4A27-A426-5EF496C5F429}" presName="sibTrans" presStyleCnt="0"/>
      <dgm:spPr/>
    </dgm:pt>
    <dgm:pt modelId="{02888E31-98AB-4506-A402-3E2766C3E2BB}" type="pres">
      <dgm:prSet presAssocID="{AD8A7B71-1FB6-43E2-A6CB-4015674768F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5383B30-DDB1-4FFD-BC51-11B2C4CB5EE4}" type="pres">
      <dgm:prSet presAssocID="{5E7901A4-FAB8-496C-AFF2-FD4E7494519E}" presName="sibTrans" presStyleCnt="0"/>
      <dgm:spPr/>
    </dgm:pt>
    <dgm:pt modelId="{DCAFDD3D-F6C2-4DA3-B762-070E303404DF}" type="pres">
      <dgm:prSet presAssocID="{FE1CBB46-3151-489A-9539-D6D5CA0FF6D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FB2DAC8-26F7-435B-8CAC-BFE8AFD0DE73}" type="pres">
      <dgm:prSet presAssocID="{5B8F25D0-CD52-4B26-8B94-55F221E5C14F}" presName="sibTrans" presStyleCnt="0"/>
      <dgm:spPr/>
    </dgm:pt>
    <dgm:pt modelId="{26F9ADB2-CCB0-41F1-AE5D-C441489DF7A6}" type="pres">
      <dgm:prSet presAssocID="{071B62FF-C32B-40D1-8EE7-B6948004B12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2276B2BD-D8D5-4D51-BF3F-C6715E3481A9}" type="presOf" srcId="{FE1CBB46-3151-489A-9539-D6D5CA0FF6D6}" destId="{DCAFDD3D-F6C2-4DA3-B762-070E303404DF}" srcOrd="0" destOrd="0" presId="urn:microsoft.com/office/officeart/2005/8/layout/default#6"/>
    <dgm:cxn modelId="{A57F65F1-3911-41B6-9013-223346C91B6C}" type="presOf" srcId="{A163D503-E63F-4D9D-B02A-9A91269247F6}" destId="{ADEDB776-300E-421C-B3A1-7C5FDBD551D2}" srcOrd="0" destOrd="0" presId="urn:microsoft.com/office/officeart/2005/8/layout/default#6"/>
    <dgm:cxn modelId="{51A18770-9333-4FBB-A35E-8CD84C9A254D}" srcId="{F8D38DE1-BF44-4C57-BF7B-7F921684C075}" destId="{A163D503-E63F-4D9D-B02A-9A91269247F6}" srcOrd="0" destOrd="0" parTransId="{FC3DD814-5383-4253-B763-713A24402184}" sibTransId="{420C7EBA-8BEB-4A27-A426-5EF496C5F429}"/>
    <dgm:cxn modelId="{869C6CCD-7B83-4DD9-8F88-39305854E6D1}" type="presOf" srcId="{071B62FF-C32B-40D1-8EE7-B6948004B122}" destId="{26F9ADB2-CCB0-41F1-AE5D-C441489DF7A6}" srcOrd="0" destOrd="0" presId="urn:microsoft.com/office/officeart/2005/8/layout/default#6"/>
    <dgm:cxn modelId="{7776E971-A61B-4F41-95CC-0E5AE5F7E228}" srcId="{F8D38DE1-BF44-4C57-BF7B-7F921684C075}" destId="{FE1CBB46-3151-489A-9539-D6D5CA0FF6D6}" srcOrd="2" destOrd="0" parTransId="{05A2E10F-253E-4B96-A37F-FAECA6704A9B}" sibTransId="{5B8F25D0-CD52-4B26-8B94-55F221E5C14F}"/>
    <dgm:cxn modelId="{2F359886-B5F2-4B31-80F4-B9CF6E44FCAC}" type="presOf" srcId="{AD8A7B71-1FB6-43E2-A6CB-4015674768FE}" destId="{02888E31-98AB-4506-A402-3E2766C3E2BB}" srcOrd="0" destOrd="0" presId="urn:microsoft.com/office/officeart/2005/8/layout/default#6"/>
    <dgm:cxn modelId="{C4DF67C8-C4CF-4E78-B99B-CC42AB44310A}" srcId="{F8D38DE1-BF44-4C57-BF7B-7F921684C075}" destId="{071B62FF-C32B-40D1-8EE7-B6948004B122}" srcOrd="3" destOrd="0" parTransId="{4FEBF785-BCF4-4CC4-BA4B-97094F6BE288}" sibTransId="{7C9BB0B3-84A4-43D0-B105-1DC66869C1AE}"/>
    <dgm:cxn modelId="{0C3C27BB-FDD8-482A-A2F9-144653FB6D73}" srcId="{F8D38DE1-BF44-4C57-BF7B-7F921684C075}" destId="{AD8A7B71-1FB6-43E2-A6CB-4015674768FE}" srcOrd="1" destOrd="0" parTransId="{C7B50A85-4C3B-489F-8E73-C243CF5200F7}" sibTransId="{5E7901A4-FAB8-496C-AFF2-FD4E7494519E}"/>
    <dgm:cxn modelId="{F84127A3-24BC-4106-A904-10428B684892}" type="presOf" srcId="{F8D38DE1-BF44-4C57-BF7B-7F921684C075}" destId="{D549063E-085D-4AA7-A003-CB8DDFEB4DED}" srcOrd="0" destOrd="0" presId="urn:microsoft.com/office/officeart/2005/8/layout/default#6"/>
    <dgm:cxn modelId="{969998EF-3A83-4917-8983-E2630EE06C78}" type="presParOf" srcId="{D549063E-085D-4AA7-A003-CB8DDFEB4DED}" destId="{ADEDB776-300E-421C-B3A1-7C5FDBD551D2}" srcOrd="0" destOrd="0" presId="urn:microsoft.com/office/officeart/2005/8/layout/default#6"/>
    <dgm:cxn modelId="{C637535F-8848-4194-9A8B-F9F258DD4DE5}" type="presParOf" srcId="{D549063E-085D-4AA7-A003-CB8DDFEB4DED}" destId="{DFC701FB-2CDE-4611-8C45-97BDFAE51B0A}" srcOrd="1" destOrd="0" presId="urn:microsoft.com/office/officeart/2005/8/layout/default#6"/>
    <dgm:cxn modelId="{2BB198A5-4FA9-494C-87BE-D95F21715D68}" type="presParOf" srcId="{D549063E-085D-4AA7-A003-CB8DDFEB4DED}" destId="{02888E31-98AB-4506-A402-3E2766C3E2BB}" srcOrd="2" destOrd="0" presId="urn:microsoft.com/office/officeart/2005/8/layout/default#6"/>
    <dgm:cxn modelId="{9439E94D-AC8E-4111-BD32-C83CF9AFF517}" type="presParOf" srcId="{D549063E-085D-4AA7-A003-CB8DDFEB4DED}" destId="{A5383B30-DDB1-4FFD-BC51-11B2C4CB5EE4}" srcOrd="3" destOrd="0" presId="urn:microsoft.com/office/officeart/2005/8/layout/default#6"/>
    <dgm:cxn modelId="{C190B536-011D-461C-A472-9616242DAE32}" type="presParOf" srcId="{D549063E-085D-4AA7-A003-CB8DDFEB4DED}" destId="{DCAFDD3D-F6C2-4DA3-B762-070E303404DF}" srcOrd="4" destOrd="0" presId="urn:microsoft.com/office/officeart/2005/8/layout/default#6"/>
    <dgm:cxn modelId="{05C21029-585A-450B-A964-C5FB01CF1301}" type="presParOf" srcId="{D549063E-085D-4AA7-A003-CB8DDFEB4DED}" destId="{2FB2DAC8-26F7-435B-8CAC-BFE8AFD0DE73}" srcOrd="5" destOrd="0" presId="urn:microsoft.com/office/officeart/2005/8/layout/default#6"/>
    <dgm:cxn modelId="{0073F99C-013E-473C-9104-54AFEA1EDE76}" type="presParOf" srcId="{D549063E-085D-4AA7-A003-CB8DDFEB4DED}" destId="{26F9ADB2-CCB0-41F1-AE5D-C441489DF7A6}" srcOrd="6" destOrd="0" presId="urn:microsoft.com/office/officeart/2005/8/layout/default#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C6BF179-83F1-4C52-A4C8-00AC1C97736D}" type="doc">
      <dgm:prSet loTypeId="urn:microsoft.com/office/officeart/2005/8/layout/default#8" loCatId="list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id-ID"/>
        </a:p>
      </dgm:t>
    </dgm:pt>
    <dgm:pt modelId="{4A699DE3-CBF7-472D-BD10-7972F6DF44B2}">
      <dgm:prSet/>
      <dgm:spPr/>
      <dgm:t>
        <a:bodyPr/>
        <a:lstStyle/>
        <a:p>
          <a:r>
            <a:rPr lang="en-US" dirty="0" err="1" smtClean="0"/>
            <a:t>Meningkatnya</a:t>
          </a:r>
          <a:r>
            <a:rPr lang="en-US" dirty="0" smtClean="0"/>
            <a:t> </a:t>
          </a:r>
          <a:r>
            <a:rPr lang="en-US" dirty="0" err="1" smtClean="0"/>
            <a:t>keterlibatan</a:t>
          </a:r>
          <a:r>
            <a:rPr lang="en-US" dirty="0" smtClean="0"/>
            <a:t> </a:t>
          </a:r>
          <a:r>
            <a:rPr lang="en-US" dirty="0" err="1" smtClean="0"/>
            <a:t>publik</a:t>
          </a:r>
          <a:r>
            <a:rPr lang="en-US" dirty="0" smtClean="0"/>
            <a:t> </a:t>
          </a:r>
          <a:r>
            <a:rPr lang="en-US" dirty="0" err="1" smtClean="0"/>
            <a:t>dalam</a:t>
          </a:r>
          <a:r>
            <a:rPr lang="en-US" dirty="0" smtClean="0"/>
            <a:t> </a:t>
          </a:r>
          <a:r>
            <a:rPr lang="en-US" dirty="0" err="1" smtClean="0"/>
            <a:t>proses</a:t>
          </a:r>
          <a:r>
            <a:rPr lang="en-US" dirty="0" smtClean="0"/>
            <a:t> </a:t>
          </a:r>
          <a:r>
            <a:rPr lang="en-US" dirty="0" err="1" smtClean="0"/>
            <a:t>perumusan</a:t>
          </a:r>
          <a:r>
            <a:rPr lang="en-US" dirty="0" smtClean="0"/>
            <a:t> </a:t>
          </a:r>
          <a:r>
            <a:rPr lang="en-US" dirty="0" err="1" smtClean="0"/>
            <a:t>kebijakan</a:t>
          </a:r>
          <a:r>
            <a:rPr lang="en-US" dirty="0" smtClean="0"/>
            <a:t>;</a:t>
          </a:r>
          <a:endParaRPr lang="id-ID" dirty="0"/>
        </a:p>
      </dgm:t>
    </dgm:pt>
    <dgm:pt modelId="{B3DDACB3-5752-4E9F-92D1-D7277FFE5712}" type="parTrans" cxnId="{3BA8A88B-976C-419C-9A02-C9894ADDD0C7}">
      <dgm:prSet/>
      <dgm:spPr/>
      <dgm:t>
        <a:bodyPr/>
        <a:lstStyle/>
        <a:p>
          <a:endParaRPr lang="id-ID"/>
        </a:p>
      </dgm:t>
    </dgm:pt>
    <dgm:pt modelId="{64CC0931-C455-4793-8761-AD31496C521A}" type="sibTrans" cxnId="{3BA8A88B-976C-419C-9A02-C9894ADDD0C7}">
      <dgm:prSet/>
      <dgm:spPr/>
      <dgm:t>
        <a:bodyPr/>
        <a:lstStyle/>
        <a:p>
          <a:endParaRPr lang="id-ID"/>
        </a:p>
      </dgm:t>
    </dgm:pt>
    <dgm:pt modelId="{4F379270-1827-4D4D-A257-CE7BD8A0A19A}">
      <dgm:prSet custT="1"/>
      <dgm:spPr/>
      <dgm:t>
        <a:bodyPr/>
        <a:lstStyle/>
        <a:p>
          <a:r>
            <a:rPr lang="en-US" sz="2400" dirty="0" err="1" smtClean="0"/>
            <a:t>Meningkatnya</a:t>
          </a:r>
          <a:r>
            <a:rPr lang="en-US" sz="2400" dirty="0" smtClean="0"/>
            <a:t> </a:t>
          </a:r>
          <a:r>
            <a:rPr lang="en-US" sz="2400" dirty="0" err="1" smtClean="0"/>
            <a:t>kualitas</a:t>
          </a:r>
          <a:r>
            <a:rPr lang="en-US" sz="2400" dirty="0" smtClean="0"/>
            <a:t> </a:t>
          </a:r>
          <a:r>
            <a:rPr lang="en-US" sz="2400" dirty="0" err="1" smtClean="0"/>
            <a:t>regulasi</a:t>
          </a:r>
          <a:r>
            <a:rPr lang="en-US" sz="2400" dirty="0" smtClean="0"/>
            <a:t> yang </a:t>
          </a:r>
          <a:r>
            <a:rPr lang="en-US" sz="2400" dirty="0" err="1" smtClean="0"/>
            <a:t>melindungi</a:t>
          </a:r>
          <a:r>
            <a:rPr lang="en-US" sz="2400" dirty="0" smtClean="0"/>
            <a:t>, </a:t>
          </a:r>
          <a:r>
            <a:rPr lang="en-US" sz="2400" dirty="0" err="1" smtClean="0"/>
            <a:t>berpihak</a:t>
          </a:r>
          <a:r>
            <a:rPr lang="en-US" sz="2400" dirty="0" smtClean="0"/>
            <a:t> </a:t>
          </a:r>
          <a:r>
            <a:rPr lang="en-US" sz="2400" dirty="0" err="1" smtClean="0"/>
            <a:t>pada</a:t>
          </a:r>
          <a:r>
            <a:rPr lang="en-US" sz="2400" dirty="0" smtClean="0"/>
            <a:t> </a:t>
          </a:r>
          <a:r>
            <a:rPr lang="en-US" sz="2400" dirty="0" err="1" smtClean="0"/>
            <a:t>publik</a:t>
          </a:r>
          <a:r>
            <a:rPr lang="en-US" sz="2400" dirty="0" smtClean="0"/>
            <a:t>, </a:t>
          </a:r>
          <a:r>
            <a:rPr lang="en-US" sz="2400" dirty="0" err="1" smtClean="0"/>
            <a:t>harmonis</a:t>
          </a:r>
          <a:r>
            <a:rPr lang="en-US" sz="2400" dirty="0" smtClean="0"/>
            <a:t>, </a:t>
          </a:r>
          <a:r>
            <a:rPr lang="en-US" sz="2400" dirty="0" err="1" smtClean="0"/>
            <a:t>tidak</a:t>
          </a:r>
          <a:r>
            <a:rPr lang="en-US" sz="2400" dirty="0" smtClean="0"/>
            <a:t> </a:t>
          </a:r>
          <a:r>
            <a:rPr lang="en-US" sz="2400" dirty="0" err="1" smtClean="0"/>
            <a:t>tumpang</a:t>
          </a:r>
          <a:r>
            <a:rPr lang="en-US" sz="2400" dirty="0" smtClean="0"/>
            <a:t> </a:t>
          </a:r>
          <a:r>
            <a:rPr lang="en-US" sz="2400" dirty="0" err="1" smtClean="0"/>
            <a:t>tindih</a:t>
          </a:r>
          <a:r>
            <a:rPr lang="en-US" sz="2400" dirty="0" smtClean="0"/>
            <a:t> </a:t>
          </a:r>
          <a:r>
            <a:rPr lang="en-US" sz="2400" dirty="0" err="1" smtClean="0"/>
            <a:t>dan</a:t>
          </a:r>
          <a:r>
            <a:rPr lang="en-US" sz="2400" dirty="0" smtClean="0"/>
            <a:t> </a:t>
          </a:r>
          <a:r>
            <a:rPr lang="en-US" sz="2400" dirty="0" err="1" smtClean="0"/>
            <a:t>mendorong</a:t>
          </a:r>
          <a:r>
            <a:rPr lang="en-US" sz="2400" dirty="0" smtClean="0"/>
            <a:t> </a:t>
          </a:r>
          <a:r>
            <a:rPr lang="en-US" sz="2400" dirty="0" err="1" smtClean="0"/>
            <a:t>iklim</a:t>
          </a:r>
          <a:r>
            <a:rPr lang="en-US" sz="2400" dirty="0" smtClean="0"/>
            <a:t> </a:t>
          </a:r>
          <a:r>
            <a:rPr lang="en-US" sz="2400" dirty="0" err="1" smtClean="0"/>
            <a:t>kondusif</a:t>
          </a:r>
          <a:r>
            <a:rPr lang="en-US" sz="2400" dirty="0" smtClean="0"/>
            <a:t> </a:t>
          </a:r>
          <a:r>
            <a:rPr lang="en-US" sz="2400" dirty="0" err="1" smtClean="0"/>
            <a:t>bagi</a:t>
          </a:r>
          <a:r>
            <a:rPr lang="en-US" sz="2400" dirty="0" smtClean="0"/>
            <a:t> </a:t>
          </a:r>
          <a:r>
            <a:rPr lang="en-US" sz="2400" dirty="0" err="1" smtClean="0"/>
            <a:t>publik</a:t>
          </a:r>
          <a:r>
            <a:rPr lang="en-US" sz="2400" dirty="0" smtClean="0"/>
            <a:t>. </a:t>
          </a:r>
          <a:endParaRPr lang="en-AU" sz="2400" dirty="0"/>
        </a:p>
      </dgm:t>
    </dgm:pt>
    <dgm:pt modelId="{73CBE304-4E4B-4D7C-BBA9-8DE8F79875FC}" type="parTrans" cxnId="{FA1A36E4-DA40-4F7C-830A-A3F65421173D}">
      <dgm:prSet/>
      <dgm:spPr/>
      <dgm:t>
        <a:bodyPr/>
        <a:lstStyle/>
        <a:p>
          <a:endParaRPr lang="id-ID"/>
        </a:p>
      </dgm:t>
    </dgm:pt>
    <dgm:pt modelId="{47F08526-1DFC-4431-A9BF-569CCF540F8D}" type="sibTrans" cxnId="{FA1A36E4-DA40-4F7C-830A-A3F65421173D}">
      <dgm:prSet/>
      <dgm:spPr/>
      <dgm:t>
        <a:bodyPr/>
        <a:lstStyle/>
        <a:p>
          <a:endParaRPr lang="id-ID"/>
        </a:p>
      </dgm:t>
    </dgm:pt>
    <dgm:pt modelId="{D027A815-6FB4-4104-8417-EED898E87D30}" type="pres">
      <dgm:prSet presAssocID="{1C6BF179-83F1-4C52-A4C8-00AC1C97736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946E6179-04C1-49BD-A89E-A64034DA9077}" type="pres">
      <dgm:prSet presAssocID="{4A699DE3-CBF7-472D-BD10-7972F6DF44B2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C9C5B43-B4E8-4F80-AE2C-C0C4A420185A}" type="pres">
      <dgm:prSet presAssocID="{64CC0931-C455-4793-8761-AD31496C521A}" presName="sibTrans" presStyleCnt="0"/>
      <dgm:spPr/>
    </dgm:pt>
    <dgm:pt modelId="{558A6783-07C4-4166-9A5D-D793E0D1DBC1}" type="pres">
      <dgm:prSet presAssocID="{4F379270-1827-4D4D-A257-CE7BD8A0A19A}" presName="node" presStyleLbl="node1" presStyleIdx="1" presStyleCnt="2" custScaleX="102592" custScaleY="157561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71543DD9-1097-457F-9B17-5C1D1188807B}" type="presOf" srcId="{1C6BF179-83F1-4C52-A4C8-00AC1C97736D}" destId="{D027A815-6FB4-4104-8417-EED898E87D30}" srcOrd="0" destOrd="0" presId="urn:microsoft.com/office/officeart/2005/8/layout/default#8"/>
    <dgm:cxn modelId="{2D4D14AA-2D5E-4824-80F9-6320B2BCDDEA}" type="presOf" srcId="{4F379270-1827-4D4D-A257-CE7BD8A0A19A}" destId="{558A6783-07C4-4166-9A5D-D793E0D1DBC1}" srcOrd="0" destOrd="0" presId="urn:microsoft.com/office/officeart/2005/8/layout/default#8"/>
    <dgm:cxn modelId="{3BA8A88B-976C-419C-9A02-C9894ADDD0C7}" srcId="{1C6BF179-83F1-4C52-A4C8-00AC1C97736D}" destId="{4A699DE3-CBF7-472D-BD10-7972F6DF44B2}" srcOrd="0" destOrd="0" parTransId="{B3DDACB3-5752-4E9F-92D1-D7277FFE5712}" sibTransId="{64CC0931-C455-4793-8761-AD31496C521A}"/>
    <dgm:cxn modelId="{FA1A36E4-DA40-4F7C-830A-A3F65421173D}" srcId="{1C6BF179-83F1-4C52-A4C8-00AC1C97736D}" destId="{4F379270-1827-4D4D-A257-CE7BD8A0A19A}" srcOrd="1" destOrd="0" parTransId="{73CBE304-4E4B-4D7C-BBA9-8DE8F79875FC}" sibTransId="{47F08526-1DFC-4431-A9BF-569CCF540F8D}"/>
    <dgm:cxn modelId="{884195AC-EE0A-4543-9897-F7EB48C7B163}" type="presOf" srcId="{4A699DE3-CBF7-472D-BD10-7972F6DF44B2}" destId="{946E6179-04C1-49BD-A89E-A64034DA9077}" srcOrd="0" destOrd="0" presId="urn:microsoft.com/office/officeart/2005/8/layout/default#8"/>
    <dgm:cxn modelId="{9A61E1AF-0A47-432A-BD08-65889429686E}" type="presParOf" srcId="{D027A815-6FB4-4104-8417-EED898E87D30}" destId="{946E6179-04C1-49BD-A89E-A64034DA9077}" srcOrd="0" destOrd="0" presId="urn:microsoft.com/office/officeart/2005/8/layout/default#8"/>
    <dgm:cxn modelId="{54CAB4F3-C823-40C7-B48F-A8B836AC1A9A}" type="presParOf" srcId="{D027A815-6FB4-4104-8417-EED898E87D30}" destId="{CC9C5B43-B4E8-4F80-AE2C-C0C4A420185A}" srcOrd="1" destOrd="0" presId="urn:microsoft.com/office/officeart/2005/8/layout/default#8"/>
    <dgm:cxn modelId="{51ABAD94-CEF4-48AC-80D9-D1AF3EF0C03F}" type="presParOf" srcId="{D027A815-6FB4-4104-8417-EED898E87D30}" destId="{558A6783-07C4-4166-9A5D-D793E0D1DBC1}" srcOrd="2" destOrd="0" presId="urn:microsoft.com/office/officeart/2005/8/layout/default#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5AC5466-5CDE-4EB4-ABD4-F7C1550C5B41}" type="doc">
      <dgm:prSet loTypeId="urn:microsoft.com/office/officeart/2005/8/layout/default#3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71764299-9492-44D4-AED3-2B36F39BB5FB}">
      <dgm:prSet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Meningkatnya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rgbClr val="FFFF00"/>
              </a:solidFill>
            </a:rPr>
            <a:t>kapasitas</a:t>
          </a:r>
          <a:r>
            <a:rPr lang="en-US" b="1" dirty="0" smtClean="0">
              <a:solidFill>
                <a:srgbClr val="FFFF00"/>
              </a:solidFill>
            </a:rPr>
            <a:t> APIP</a:t>
          </a:r>
          <a:endParaRPr lang="id-ID" b="1" dirty="0">
            <a:solidFill>
              <a:srgbClr val="FFFF00"/>
            </a:solidFill>
          </a:endParaRPr>
        </a:p>
      </dgm:t>
    </dgm:pt>
    <dgm:pt modelId="{1B487E06-A249-4A12-BE28-0F59F80F3218}" type="parTrans" cxnId="{9D962C0F-DE9A-477E-BAEA-6E1361CEED0D}">
      <dgm:prSet/>
      <dgm:spPr/>
      <dgm:t>
        <a:bodyPr/>
        <a:lstStyle/>
        <a:p>
          <a:endParaRPr lang="id-ID"/>
        </a:p>
      </dgm:t>
    </dgm:pt>
    <dgm:pt modelId="{1D714F7C-2D25-40A6-8F45-D6E0087A2C4E}" type="sibTrans" cxnId="{9D962C0F-DE9A-477E-BAEA-6E1361CEED0D}">
      <dgm:prSet/>
      <dgm:spPr/>
      <dgm:t>
        <a:bodyPr/>
        <a:lstStyle/>
        <a:p>
          <a:endParaRPr lang="id-ID"/>
        </a:p>
      </dgm:t>
    </dgm:pt>
    <dgm:pt modelId="{AE280CBA-0019-4102-B613-7A3CDD3484C6}">
      <dgm:prSet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Meningkatnya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rgbClr val="FFFF00"/>
              </a:solidFill>
            </a:rPr>
            <a:t>integritas</a:t>
          </a:r>
          <a:r>
            <a:rPr lang="en-US" b="1" dirty="0" smtClean="0">
              <a:solidFill>
                <a:srgbClr val="FFFF00"/>
              </a:solidFill>
            </a:rPr>
            <a:t> </a:t>
          </a:r>
          <a:r>
            <a:rPr lang="en-US" b="1" dirty="0" err="1" smtClean="0">
              <a:solidFill>
                <a:srgbClr val="FFFF00"/>
              </a:solidFill>
            </a:rPr>
            <a:t>aparatur</a:t>
          </a:r>
          <a:endParaRPr lang="en-AU" b="1" dirty="0">
            <a:solidFill>
              <a:srgbClr val="FFFF00"/>
            </a:solidFill>
          </a:endParaRPr>
        </a:p>
      </dgm:t>
    </dgm:pt>
    <dgm:pt modelId="{216253D3-DC07-48BA-BB15-29C720BC325E}" type="parTrans" cxnId="{598C267F-198A-40CC-88BF-DEF9CF095D6E}">
      <dgm:prSet/>
      <dgm:spPr/>
      <dgm:t>
        <a:bodyPr/>
        <a:lstStyle/>
        <a:p>
          <a:endParaRPr lang="id-ID"/>
        </a:p>
      </dgm:t>
    </dgm:pt>
    <dgm:pt modelId="{5E813014-3719-4E47-B220-889EC079DB01}" type="sibTrans" cxnId="{598C267F-198A-40CC-88BF-DEF9CF095D6E}">
      <dgm:prSet/>
      <dgm:spPr/>
      <dgm:t>
        <a:bodyPr/>
        <a:lstStyle/>
        <a:p>
          <a:endParaRPr lang="id-ID"/>
        </a:p>
      </dgm:t>
    </dgm:pt>
    <dgm:pt modelId="{E58AC4C4-4735-4DE4-9DE6-020FBFADDBB5}">
      <dgm:prSet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Meningkatnya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rgbClr val="FFFF00"/>
              </a:solidFill>
            </a:rPr>
            <a:t>efisiensi</a:t>
          </a:r>
          <a:r>
            <a:rPr lang="en-US" dirty="0" smtClean="0">
              <a:solidFill>
                <a:srgbClr val="FFFF00"/>
              </a:solidFill>
            </a:rPr>
            <a:t> </a:t>
          </a:r>
          <a:r>
            <a:rPr lang="en-US" dirty="0" err="1" smtClean="0">
              <a:solidFill>
                <a:srgbClr val="FFFF00"/>
              </a:solidFill>
            </a:rPr>
            <a:t>penyelenggaraan</a:t>
          </a:r>
          <a:r>
            <a:rPr lang="en-US" dirty="0" smtClean="0">
              <a:solidFill>
                <a:srgbClr val="FFFF00"/>
              </a:solidFill>
            </a:rPr>
            <a:t> </a:t>
          </a:r>
          <a:r>
            <a:rPr lang="en-US" dirty="0" err="1" smtClean="0">
              <a:solidFill>
                <a:srgbClr val="FFFF00"/>
              </a:solidFill>
            </a:rPr>
            <a:t>birokrasi</a:t>
          </a:r>
          <a:endParaRPr lang="en-AU" dirty="0">
            <a:solidFill>
              <a:srgbClr val="FFFF00"/>
            </a:solidFill>
          </a:endParaRPr>
        </a:p>
      </dgm:t>
    </dgm:pt>
    <dgm:pt modelId="{D92C2350-65D5-4A3E-A21F-32F06C679FE3}" type="parTrans" cxnId="{9FA17970-0EA3-46DB-BBC7-2104A906E8FD}">
      <dgm:prSet/>
      <dgm:spPr/>
      <dgm:t>
        <a:bodyPr/>
        <a:lstStyle/>
        <a:p>
          <a:endParaRPr lang="id-ID"/>
        </a:p>
      </dgm:t>
    </dgm:pt>
    <dgm:pt modelId="{A84297EE-55CA-4500-83DA-48261301F489}" type="sibTrans" cxnId="{9FA17970-0EA3-46DB-BBC7-2104A906E8FD}">
      <dgm:prSet/>
      <dgm:spPr/>
      <dgm:t>
        <a:bodyPr/>
        <a:lstStyle/>
        <a:p>
          <a:endParaRPr lang="id-ID"/>
        </a:p>
      </dgm:t>
    </dgm:pt>
    <dgm:pt modelId="{A263ADA9-8742-4AFA-8B90-7CF372F1AF72}" type="pres">
      <dgm:prSet presAssocID="{B5AC5466-5CDE-4EB4-ABD4-F7C1550C5B4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88D5CEF0-997A-47F2-BE4F-2D7C3D23C33C}" type="pres">
      <dgm:prSet presAssocID="{71764299-9492-44D4-AED3-2B36F39BB5F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51EC7DB-3F06-4A8D-84A8-88E7008FCF5A}" type="pres">
      <dgm:prSet presAssocID="{1D714F7C-2D25-40A6-8F45-D6E0087A2C4E}" presName="sibTrans" presStyleCnt="0"/>
      <dgm:spPr/>
    </dgm:pt>
    <dgm:pt modelId="{4B72D3AE-32DA-4E0B-9F31-AA2C047F22D4}" type="pres">
      <dgm:prSet presAssocID="{AE280CBA-0019-4102-B613-7A3CDD3484C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EF456DC-2C4B-45CD-9C35-993FB58A76A3}" type="pres">
      <dgm:prSet presAssocID="{5E813014-3719-4E47-B220-889EC079DB01}" presName="sibTrans" presStyleCnt="0"/>
      <dgm:spPr/>
    </dgm:pt>
    <dgm:pt modelId="{4043CE61-EC5B-4265-A784-56252C84E03F}" type="pres">
      <dgm:prSet presAssocID="{E58AC4C4-4735-4DE4-9DE6-020FBFADDBB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4A13FA20-5C85-492D-9AA7-B7E63DE8CED7}" type="presOf" srcId="{71764299-9492-44D4-AED3-2B36F39BB5FB}" destId="{88D5CEF0-997A-47F2-BE4F-2D7C3D23C33C}" srcOrd="0" destOrd="0" presId="urn:microsoft.com/office/officeart/2005/8/layout/default#3"/>
    <dgm:cxn modelId="{9FA17970-0EA3-46DB-BBC7-2104A906E8FD}" srcId="{B5AC5466-5CDE-4EB4-ABD4-F7C1550C5B41}" destId="{E58AC4C4-4735-4DE4-9DE6-020FBFADDBB5}" srcOrd="2" destOrd="0" parTransId="{D92C2350-65D5-4A3E-A21F-32F06C679FE3}" sibTransId="{A84297EE-55CA-4500-83DA-48261301F489}"/>
    <dgm:cxn modelId="{9D962C0F-DE9A-477E-BAEA-6E1361CEED0D}" srcId="{B5AC5466-5CDE-4EB4-ABD4-F7C1550C5B41}" destId="{71764299-9492-44D4-AED3-2B36F39BB5FB}" srcOrd="0" destOrd="0" parTransId="{1B487E06-A249-4A12-BE28-0F59F80F3218}" sibTransId="{1D714F7C-2D25-40A6-8F45-D6E0087A2C4E}"/>
    <dgm:cxn modelId="{FD6E7611-6319-48E0-BB32-3BE03A85A4B4}" type="presOf" srcId="{AE280CBA-0019-4102-B613-7A3CDD3484C6}" destId="{4B72D3AE-32DA-4E0B-9F31-AA2C047F22D4}" srcOrd="0" destOrd="0" presId="urn:microsoft.com/office/officeart/2005/8/layout/default#3"/>
    <dgm:cxn modelId="{DB1F4FF6-ADF9-467A-A6F5-25417A789B24}" type="presOf" srcId="{B5AC5466-5CDE-4EB4-ABD4-F7C1550C5B41}" destId="{A263ADA9-8742-4AFA-8B90-7CF372F1AF72}" srcOrd="0" destOrd="0" presId="urn:microsoft.com/office/officeart/2005/8/layout/default#3"/>
    <dgm:cxn modelId="{41DA544A-FBA1-497B-A492-E02F69F82A8E}" type="presOf" srcId="{E58AC4C4-4735-4DE4-9DE6-020FBFADDBB5}" destId="{4043CE61-EC5B-4265-A784-56252C84E03F}" srcOrd="0" destOrd="0" presId="urn:microsoft.com/office/officeart/2005/8/layout/default#3"/>
    <dgm:cxn modelId="{598C267F-198A-40CC-88BF-DEF9CF095D6E}" srcId="{B5AC5466-5CDE-4EB4-ABD4-F7C1550C5B41}" destId="{AE280CBA-0019-4102-B613-7A3CDD3484C6}" srcOrd="1" destOrd="0" parTransId="{216253D3-DC07-48BA-BB15-29C720BC325E}" sibTransId="{5E813014-3719-4E47-B220-889EC079DB01}"/>
    <dgm:cxn modelId="{169F4D74-DC3C-4364-AE39-D7B89BBBB1E7}" type="presParOf" srcId="{A263ADA9-8742-4AFA-8B90-7CF372F1AF72}" destId="{88D5CEF0-997A-47F2-BE4F-2D7C3D23C33C}" srcOrd="0" destOrd="0" presId="urn:microsoft.com/office/officeart/2005/8/layout/default#3"/>
    <dgm:cxn modelId="{7CFD9955-A477-42FE-AA6F-1F1348C74E1B}" type="presParOf" srcId="{A263ADA9-8742-4AFA-8B90-7CF372F1AF72}" destId="{A51EC7DB-3F06-4A8D-84A8-88E7008FCF5A}" srcOrd="1" destOrd="0" presId="urn:microsoft.com/office/officeart/2005/8/layout/default#3"/>
    <dgm:cxn modelId="{3B9702D1-3442-494C-9674-DCA7447A4930}" type="presParOf" srcId="{A263ADA9-8742-4AFA-8B90-7CF372F1AF72}" destId="{4B72D3AE-32DA-4E0B-9F31-AA2C047F22D4}" srcOrd="2" destOrd="0" presId="urn:microsoft.com/office/officeart/2005/8/layout/default#3"/>
    <dgm:cxn modelId="{61DFCAF7-82B7-4F28-87D9-30FE66630D8B}" type="presParOf" srcId="{A263ADA9-8742-4AFA-8B90-7CF372F1AF72}" destId="{CEF456DC-2C4B-45CD-9C35-993FB58A76A3}" srcOrd="3" destOrd="0" presId="urn:microsoft.com/office/officeart/2005/8/layout/default#3"/>
    <dgm:cxn modelId="{D813500D-E5BA-47A0-AC77-D52200951DF7}" type="presParOf" srcId="{A263ADA9-8742-4AFA-8B90-7CF372F1AF72}" destId="{4043CE61-EC5B-4265-A784-56252C84E03F}" srcOrd="4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91842F9-9008-459D-A0C0-F6C459373582}" type="doc">
      <dgm:prSet loTypeId="urn:microsoft.com/office/officeart/2005/8/layout/default#4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id-ID"/>
        </a:p>
      </dgm:t>
    </dgm:pt>
    <dgm:pt modelId="{1E46C2AA-3420-4C51-BCA0-238E87CA7969}">
      <dgm:prSet/>
      <dgm:spPr/>
      <dgm:t>
        <a:bodyPr/>
        <a:lstStyle/>
        <a:p>
          <a:r>
            <a:rPr lang="en-US" dirty="0" err="1" smtClean="0"/>
            <a:t>Meningkatnya</a:t>
          </a:r>
          <a:r>
            <a:rPr lang="en-US" dirty="0" smtClean="0"/>
            <a:t> </a:t>
          </a:r>
          <a:r>
            <a:rPr lang="en-US" dirty="0" err="1" smtClean="0"/>
            <a:t>kualitas</a:t>
          </a:r>
          <a:r>
            <a:rPr lang="en-US" dirty="0" smtClean="0"/>
            <a:t> </a:t>
          </a:r>
          <a:r>
            <a:rPr lang="en-US" dirty="0" err="1" smtClean="0"/>
            <a:t>penerapan</a:t>
          </a:r>
          <a:r>
            <a:rPr lang="en-US" dirty="0" smtClean="0"/>
            <a:t> </a:t>
          </a:r>
          <a:r>
            <a:rPr lang="en-US" dirty="0" err="1" smtClean="0"/>
            <a:t>sistem</a:t>
          </a:r>
          <a:r>
            <a:rPr lang="en-US" dirty="0" smtClean="0"/>
            <a:t> </a:t>
          </a:r>
          <a:r>
            <a:rPr lang="en-US" dirty="0" err="1" smtClean="0"/>
            <a:t>akuntabilitas</a:t>
          </a:r>
          <a:r>
            <a:rPr lang="en-US" dirty="0" smtClean="0"/>
            <a:t> </a:t>
          </a:r>
          <a:r>
            <a:rPr lang="en-US" dirty="0" err="1" smtClean="0"/>
            <a:t>keuangan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kinerja</a:t>
          </a:r>
          <a:r>
            <a:rPr lang="en-US" dirty="0" smtClean="0"/>
            <a:t> yang </a:t>
          </a:r>
          <a:r>
            <a:rPr lang="en-US" b="1" dirty="0" err="1" smtClean="0">
              <a:solidFill>
                <a:srgbClr val="FFFF00"/>
              </a:solidFill>
            </a:rPr>
            <a:t>terintegrasi</a:t>
          </a:r>
          <a:endParaRPr lang="id-ID" b="1" dirty="0">
            <a:solidFill>
              <a:srgbClr val="FFFF00"/>
            </a:solidFill>
          </a:endParaRPr>
        </a:p>
      </dgm:t>
    </dgm:pt>
    <dgm:pt modelId="{E41F579F-FC3C-4DBC-A3C2-ABE2F9C475E4}" type="parTrans" cxnId="{E5E1A484-7667-4C35-AEE2-CAFCACF6075E}">
      <dgm:prSet/>
      <dgm:spPr/>
      <dgm:t>
        <a:bodyPr/>
        <a:lstStyle/>
        <a:p>
          <a:endParaRPr lang="id-ID"/>
        </a:p>
      </dgm:t>
    </dgm:pt>
    <dgm:pt modelId="{F347ACDB-DCAA-44B0-93B1-41CBD2F331B6}" type="sibTrans" cxnId="{E5E1A484-7667-4C35-AEE2-CAFCACF6075E}">
      <dgm:prSet/>
      <dgm:spPr/>
      <dgm:t>
        <a:bodyPr/>
        <a:lstStyle/>
        <a:p>
          <a:endParaRPr lang="id-ID"/>
        </a:p>
      </dgm:t>
    </dgm:pt>
    <dgm:pt modelId="{9F84F050-20ED-4A8B-823C-5AD1298BC941}">
      <dgm:prSet custT="1"/>
      <dgm:spPr/>
      <dgm:t>
        <a:bodyPr/>
        <a:lstStyle/>
        <a:p>
          <a:r>
            <a:rPr lang="en-US" sz="2800" dirty="0" err="1" smtClean="0"/>
            <a:t>Meningkatnya</a:t>
          </a:r>
          <a:r>
            <a:rPr lang="en-US" sz="2800" dirty="0" smtClean="0"/>
            <a:t> </a:t>
          </a:r>
          <a:r>
            <a:rPr lang="en-US" sz="2800" dirty="0" err="1" smtClean="0"/>
            <a:t>penerapan</a:t>
          </a:r>
          <a:r>
            <a:rPr lang="en-US" sz="2800" dirty="0" smtClean="0"/>
            <a:t> </a:t>
          </a:r>
          <a:r>
            <a:rPr lang="en-US" sz="2800" dirty="0" err="1" smtClean="0"/>
            <a:t>sistem</a:t>
          </a:r>
          <a:r>
            <a:rPr lang="en-US" sz="2800" dirty="0" smtClean="0"/>
            <a:t> </a:t>
          </a:r>
          <a:r>
            <a:rPr lang="en-US" sz="2800" b="1" dirty="0" err="1" smtClean="0">
              <a:solidFill>
                <a:srgbClr val="FFFF00"/>
              </a:solidFill>
            </a:rPr>
            <a:t>manajemen</a:t>
          </a:r>
          <a:r>
            <a:rPr lang="en-US" sz="2800" b="1" dirty="0" smtClean="0">
              <a:solidFill>
                <a:srgbClr val="FFFF00"/>
              </a:solidFill>
            </a:rPr>
            <a:t> </a:t>
          </a:r>
          <a:r>
            <a:rPr lang="en-US" sz="2800" b="1" dirty="0" err="1" smtClean="0">
              <a:solidFill>
                <a:srgbClr val="FFFF00"/>
              </a:solidFill>
            </a:rPr>
            <a:t>kinerja</a:t>
          </a:r>
          <a:r>
            <a:rPr lang="en-US" sz="2800" b="1" dirty="0" smtClean="0">
              <a:solidFill>
                <a:srgbClr val="FFFF00"/>
              </a:solidFill>
            </a:rPr>
            <a:t>  </a:t>
          </a:r>
          <a:endParaRPr lang="en-AU" sz="2800" b="1" dirty="0">
            <a:solidFill>
              <a:srgbClr val="FFFF00"/>
            </a:solidFill>
          </a:endParaRPr>
        </a:p>
      </dgm:t>
    </dgm:pt>
    <dgm:pt modelId="{03EBDDE1-51CD-44E2-B2E0-4206C638DF9F}" type="parTrans" cxnId="{7DF603A4-5328-4A0B-A643-873A46075BF9}">
      <dgm:prSet/>
      <dgm:spPr/>
      <dgm:t>
        <a:bodyPr/>
        <a:lstStyle/>
        <a:p>
          <a:endParaRPr lang="id-ID"/>
        </a:p>
      </dgm:t>
    </dgm:pt>
    <dgm:pt modelId="{43233F9C-30CA-4733-B8C6-DBAAE747874E}" type="sibTrans" cxnId="{7DF603A4-5328-4A0B-A643-873A46075BF9}">
      <dgm:prSet/>
      <dgm:spPr/>
      <dgm:t>
        <a:bodyPr/>
        <a:lstStyle/>
        <a:p>
          <a:endParaRPr lang="id-ID"/>
        </a:p>
      </dgm:t>
    </dgm:pt>
    <dgm:pt modelId="{475AFB27-3EB5-4991-93C9-1B16B6015498}">
      <dgm:prSet custT="1"/>
      <dgm:spPr/>
      <dgm:t>
        <a:bodyPr/>
        <a:lstStyle/>
        <a:p>
          <a:r>
            <a:rPr lang="en-US" sz="2800" dirty="0" err="1" smtClean="0"/>
            <a:t>Meningkatnya</a:t>
          </a:r>
          <a:r>
            <a:rPr lang="en-US" sz="2800" dirty="0" smtClean="0"/>
            <a:t> </a:t>
          </a:r>
          <a:r>
            <a:rPr lang="en-US" sz="2800" b="1" dirty="0" err="1" smtClean="0">
              <a:solidFill>
                <a:srgbClr val="FFFF00"/>
              </a:solidFill>
            </a:rPr>
            <a:t>akuntabilitas</a:t>
          </a:r>
          <a:r>
            <a:rPr lang="en-US" sz="2800" b="1" dirty="0" smtClean="0">
              <a:solidFill>
                <a:srgbClr val="FFFF00"/>
              </a:solidFill>
            </a:rPr>
            <a:t> </a:t>
          </a:r>
          <a:r>
            <a:rPr lang="en-US" sz="2800" b="1" dirty="0" err="1" smtClean="0">
              <a:solidFill>
                <a:srgbClr val="FFFF00"/>
              </a:solidFill>
            </a:rPr>
            <a:t>aparatur</a:t>
          </a:r>
          <a:endParaRPr lang="en-AU" sz="2800" b="1" dirty="0">
            <a:solidFill>
              <a:srgbClr val="FFFF00"/>
            </a:solidFill>
          </a:endParaRPr>
        </a:p>
      </dgm:t>
    </dgm:pt>
    <dgm:pt modelId="{FAD3423C-B121-4767-AE84-D128ECE335B4}" type="parTrans" cxnId="{68E01F9B-9D4F-4B05-BA4E-714D9DD04668}">
      <dgm:prSet/>
      <dgm:spPr/>
      <dgm:t>
        <a:bodyPr/>
        <a:lstStyle/>
        <a:p>
          <a:endParaRPr lang="id-ID"/>
        </a:p>
      </dgm:t>
    </dgm:pt>
    <dgm:pt modelId="{ECD5AE8A-2FC1-4046-B65C-0312038BA1F8}" type="sibTrans" cxnId="{68E01F9B-9D4F-4B05-BA4E-714D9DD04668}">
      <dgm:prSet/>
      <dgm:spPr/>
      <dgm:t>
        <a:bodyPr/>
        <a:lstStyle/>
        <a:p>
          <a:endParaRPr lang="id-ID"/>
        </a:p>
      </dgm:t>
    </dgm:pt>
    <dgm:pt modelId="{342FAAF8-EEEC-47C9-A32A-1BC281EA0390}" type="pres">
      <dgm:prSet presAssocID="{791842F9-9008-459D-A0C0-F6C45937358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849A3AC7-13A0-40CC-AD5A-9B102F056F2C}" type="pres">
      <dgm:prSet presAssocID="{1E46C2AA-3420-4C51-BCA0-238E87CA7969}" presName="node" presStyleLbl="node1" presStyleIdx="0" presStyleCnt="3" custLinFactNeighborX="929" custLinFactNeighborY="154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D70E6C9-4F71-48E0-B5B1-B87ED09A440F}" type="pres">
      <dgm:prSet presAssocID="{F347ACDB-DCAA-44B0-93B1-41CBD2F331B6}" presName="sibTrans" presStyleCnt="0"/>
      <dgm:spPr/>
    </dgm:pt>
    <dgm:pt modelId="{F12AADB9-CB2C-483C-82ED-8682EF6C85EA}" type="pres">
      <dgm:prSet presAssocID="{9F84F050-20ED-4A8B-823C-5AD1298BC94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4E59003-D02B-4DCA-A1A5-3A3A960DF439}" type="pres">
      <dgm:prSet presAssocID="{43233F9C-30CA-4733-B8C6-DBAAE747874E}" presName="sibTrans" presStyleCnt="0"/>
      <dgm:spPr/>
    </dgm:pt>
    <dgm:pt modelId="{3230DCA5-FE28-4CE9-8B26-B185819DC0C5}" type="pres">
      <dgm:prSet presAssocID="{475AFB27-3EB5-4991-93C9-1B16B601549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813769A6-9540-4A5F-BE17-0EBCA16C705F}" type="presOf" srcId="{1E46C2AA-3420-4C51-BCA0-238E87CA7969}" destId="{849A3AC7-13A0-40CC-AD5A-9B102F056F2C}" srcOrd="0" destOrd="0" presId="urn:microsoft.com/office/officeart/2005/8/layout/default#4"/>
    <dgm:cxn modelId="{E5E1A484-7667-4C35-AEE2-CAFCACF6075E}" srcId="{791842F9-9008-459D-A0C0-F6C459373582}" destId="{1E46C2AA-3420-4C51-BCA0-238E87CA7969}" srcOrd="0" destOrd="0" parTransId="{E41F579F-FC3C-4DBC-A3C2-ABE2F9C475E4}" sibTransId="{F347ACDB-DCAA-44B0-93B1-41CBD2F331B6}"/>
    <dgm:cxn modelId="{CE6CD4DB-AFB2-4D20-854A-BB72095FF54E}" type="presOf" srcId="{475AFB27-3EB5-4991-93C9-1B16B6015498}" destId="{3230DCA5-FE28-4CE9-8B26-B185819DC0C5}" srcOrd="0" destOrd="0" presId="urn:microsoft.com/office/officeart/2005/8/layout/default#4"/>
    <dgm:cxn modelId="{1D0D4005-CB9A-4788-9CE0-EB1F961B2FE7}" type="presOf" srcId="{9F84F050-20ED-4A8B-823C-5AD1298BC941}" destId="{F12AADB9-CB2C-483C-82ED-8682EF6C85EA}" srcOrd="0" destOrd="0" presId="urn:microsoft.com/office/officeart/2005/8/layout/default#4"/>
    <dgm:cxn modelId="{7DF603A4-5328-4A0B-A643-873A46075BF9}" srcId="{791842F9-9008-459D-A0C0-F6C459373582}" destId="{9F84F050-20ED-4A8B-823C-5AD1298BC941}" srcOrd="1" destOrd="0" parTransId="{03EBDDE1-51CD-44E2-B2E0-4206C638DF9F}" sibTransId="{43233F9C-30CA-4733-B8C6-DBAAE747874E}"/>
    <dgm:cxn modelId="{68E01F9B-9D4F-4B05-BA4E-714D9DD04668}" srcId="{791842F9-9008-459D-A0C0-F6C459373582}" destId="{475AFB27-3EB5-4991-93C9-1B16B6015498}" srcOrd="2" destOrd="0" parTransId="{FAD3423C-B121-4767-AE84-D128ECE335B4}" sibTransId="{ECD5AE8A-2FC1-4046-B65C-0312038BA1F8}"/>
    <dgm:cxn modelId="{E974EE41-CDBD-45CB-94E6-B520AD91B18C}" type="presOf" srcId="{791842F9-9008-459D-A0C0-F6C459373582}" destId="{342FAAF8-EEEC-47C9-A32A-1BC281EA0390}" srcOrd="0" destOrd="0" presId="urn:microsoft.com/office/officeart/2005/8/layout/default#4"/>
    <dgm:cxn modelId="{AF446023-B1A4-4DE3-AE52-BA5684832217}" type="presParOf" srcId="{342FAAF8-EEEC-47C9-A32A-1BC281EA0390}" destId="{849A3AC7-13A0-40CC-AD5A-9B102F056F2C}" srcOrd="0" destOrd="0" presId="urn:microsoft.com/office/officeart/2005/8/layout/default#4"/>
    <dgm:cxn modelId="{5D2BCD67-A395-4F24-A232-84EA2DE13CDE}" type="presParOf" srcId="{342FAAF8-EEEC-47C9-A32A-1BC281EA0390}" destId="{AD70E6C9-4F71-48E0-B5B1-B87ED09A440F}" srcOrd="1" destOrd="0" presId="urn:microsoft.com/office/officeart/2005/8/layout/default#4"/>
    <dgm:cxn modelId="{90737740-8D02-4106-9A68-6FB7F6F89B8F}" type="presParOf" srcId="{342FAAF8-EEEC-47C9-A32A-1BC281EA0390}" destId="{F12AADB9-CB2C-483C-82ED-8682EF6C85EA}" srcOrd="2" destOrd="0" presId="urn:microsoft.com/office/officeart/2005/8/layout/default#4"/>
    <dgm:cxn modelId="{A611C61A-D963-417B-B216-E3877B30C73D}" type="presParOf" srcId="{342FAAF8-EEEC-47C9-A32A-1BC281EA0390}" destId="{B4E59003-D02B-4DCA-A1A5-3A3A960DF439}" srcOrd="3" destOrd="0" presId="urn:microsoft.com/office/officeart/2005/8/layout/default#4"/>
    <dgm:cxn modelId="{78381C8A-C590-4AF2-BFE9-31E0288AA783}" type="presParOf" srcId="{342FAAF8-EEEC-47C9-A32A-1BC281EA0390}" destId="{3230DCA5-FE28-4CE9-8B26-B185819DC0C5}" srcOrd="4" destOrd="0" presId="urn:microsoft.com/office/officeart/2005/8/layout/default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2B084B0-A803-4A37-A16C-6C37AA88AED1}" type="doc">
      <dgm:prSet loTypeId="urn:microsoft.com/office/officeart/2005/8/layout/default#9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BA11EFB6-D04E-48D6-96AF-FEDF157F1D45}">
      <dgm:prSet/>
      <dgm:spPr/>
      <dgm:t>
        <a:bodyPr/>
        <a:lstStyle/>
        <a:p>
          <a:r>
            <a:rPr lang="en-US" dirty="0" err="1" smtClean="0"/>
            <a:t>Meningkatnya</a:t>
          </a:r>
          <a:r>
            <a:rPr lang="en-US" dirty="0" smtClean="0"/>
            <a:t> </a:t>
          </a:r>
          <a:r>
            <a:rPr lang="en-US" dirty="0" err="1" smtClean="0"/>
            <a:t>sistem</a:t>
          </a:r>
          <a:r>
            <a:rPr lang="en-US" dirty="0" smtClean="0"/>
            <a:t> monitoring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evaluasi</a:t>
          </a:r>
          <a:r>
            <a:rPr lang="en-US" dirty="0" smtClean="0"/>
            <a:t> </a:t>
          </a:r>
          <a:r>
            <a:rPr lang="en-US" dirty="0" err="1" smtClean="0"/>
            <a:t>terhadap</a:t>
          </a:r>
          <a:r>
            <a:rPr lang="en-US" dirty="0" smtClean="0"/>
            <a:t> </a:t>
          </a:r>
          <a:r>
            <a:rPr lang="en-US" dirty="0" err="1" smtClean="0"/>
            <a:t>kinerja</a:t>
          </a:r>
          <a:r>
            <a:rPr lang="en-US" dirty="0" smtClean="0"/>
            <a:t> </a:t>
          </a:r>
          <a:r>
            <a:rPr lang="en-US" dirty="0" err="1" smtClean="0"/>
            <a:t>pelayanan</a:t>
          </a:r>
          <a:r>
            <a:rPr lang="en-US" dirty="0" smtClean="0"/>
            <a:t> </a:t>
          </a:r>
          <a:r>
            <a:rPr lang="en-US" dirty="0" err="1" smtClean="0"/>
            <a:t>publik</a:t>
          </a:r>
          <a:r>
            <a:rPr lang="id-ID" dirty="0" smtClean="0"/>
            <a:t>;</a:t>
          </a:r>
          <a:endParaRPr lang="id-ID" dirty="0"/>
        </a:p>
      </dgm:t>
    </dgm:pt>
    <dgm:pt modelId="{7B4755C6-9091-403C-B4A5-8987D2A37A99}" type="parTrans" cxnId="{47028CF6-EC18-4044-AE7C-90C59B0B1FBD}">
      <dgm:prSet/>
      <dgm:spPr/>
      <dgm:t>
        <a:bodyPr/>
        <a:lstStyle/>
        <a:p>
          <a:endParaRPr lang="id-ID"/>
        </a:p>
      </dgm:t>
    </dgm:pt>
    <dgm:pt modelId="{0503D9EB-BF3B-44D0-B221-598D5EC8F5F9}" type="sibTrans" cxnId="{47028CF6-EC18-4044-AE7C-90C59B0B1FBD}">
      <dgm:prSet/>
      <dgm:spPr/>
      <dgm:t>
        <a:bodyPr/>
        <a:lstStyle/>
        <a:p>
          <a:endParaRPr lang="id-ID"/>
        </a:p>
      </dgm:t>
    </dgm:pt>
    <dgm:pt modelId="{B2EB368D-91F0-4FB8-B4CC-9EC5BE15FDE4}">
      <dgm:prSet/>
      <dgm:spPr/>
      <dgm:t>
        <a:bodyPr/>
        <a:lstStyle/>
        <a:p>
          <a:r>
            <a:rPr lang="en-US" dirty="0" err="1" smtClean="0"/>
            <a:t>Meningkatnya</a:t>
          </a:r>
          <a:r>
            <a:rPr lang="en-US" dirty="0" smtClean="0"/>
            <a:t> </a:t>
          </a:r>
          <a:r>
            <a:rPr lang="en-US" dirty="0" err="1" smtClean="0">
              <a:solidFill>
                <a:srgbClr val="FFFF00"/>
              </a:solidFill>
            </a:rPr>
            <a:t>kualitas</a:t>
          </a:r>
          <a:r>
            <a:rPr lang="en-US" dirty="0" smtClean="0">
              <a:solidFill>
                <a:srgbClr val="FFFF00"/>
              </a:solidFill>
            </a:rPr>
            <a:t> </a:t>
          </a:r>
          <a:r>
            <a:rPr lang="en-US" dirty="0" err="1" smtClean="0">
              <a:solidFill>
                <a:srgbClr val="FFFF00"/>
              </a:solidFill>
            </a:rPr>
            <a:t>pelayanan</a:t>
          </a:r>
          <a:r>
            <a:rPr lang="en-US" dirty="0" smtClean="0">
              <a:solidFill>
                <a:srgbClr val="FFFF00"/>
              </a:solidFill>
            </a:rPr>
            <a:t> </a:t>
          </a:r>
          <a:r>
            <a:rPr lang="en-US" dirty="0" err="1" smtClean="0">
              <a:solidFill>
                <a:srgbClr val="FFFF00"/>
              </a:solidFill>
            </a:rPr>
            <a:t>publik</a:t>
          </a:r>
          <a:r>
            <a:rPr lang="en-US" dirty="0" smtClean="0">
              <a:solidFill>
                <a:srgbClr val="FFFF00"/>
              </a:solidFill>
            </a:rPr>
            <a:t> </a:t>
          </a:r>
          <a:r>
            <a:rPr lang="en-US" dirty="0" err="1" smtClean="0"/>
            <a:t>sesuai</a:t>
          </a:r>
          <a:r>
            <a:rPr lang="en-US" dirty="0" smtClean="0"/>
            <a:t> </a:t>
          </a:r>
          <a:r>
            <a:rPr lang="en-US" dirty="0" err="1" smtClean="0"/>
            <a:t>kebutuhan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harapan</a:t>
          </a:r>
          <a:r>
            <a:rPr lang="en-US" dirty="0" smtClean="0"/>
            <a:t> </a:t>
          </a:r>
          <a:r>
            <a:rPr lang="en-US" dirty="0" err="1" smtClean="0"/>
            <a:t>masyarakat</a:t>
          </a:r>
          <a:r>
            <a:rPr lang="id-ID" dirty="0" smtClean="0"/>
            <a:t>;</a:t>
          </a:r>
          <a:endParaRPr lang="en-AU" dirty="0"/>
        </a:p>
      </dgm:t>
    </dgm:pt>
    <dgm:pt modelId="{AAB89A4C-E8EE-418B-8A74-050B4DF67443}" type="parTrans" cxnId="{EDBB925C-C66D-4446-AFAA-23D94B889E1D}">
      <dgm:prSet/>
      <dgm:spPr/>
      <dgm:t>
        <a:bodyPr/>
        <a:lstStyle/>
        <a:p>
          <a:endParaRPr lang="id-ID"/>
        </a:p>
      </dgm:t>
    </dgm:pt>
    <dgm:pt modelId="{54773C5B-1AA3-4681-A3C1-D8018A723330}" type="sibTrans" cxnId="{EDBB925C-C66D-4446-AFAA-23D94B889E1D}">
      <dgm:prSet/>
      <dgm:spPr/>
      <dgm:t>
        <a:bodyPr/>
        <a:lstStyle/>
        <a:p>
          <a:endParaRPr lang="id-ID"/>
        </a:p>
      </dgm:t>
    </dgm:pt>
    <dgm:pt modelId="{1CD4E4DE-D909-4749-96CD-3694813BD089}" type="pres">
      <dgm:prSet presAssocID="{B2B084B0-A803-4A37-A16C-6C37AA88AED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6C72546C-D447-444A-B8CE-4809F4AE1877}" type="pres">
      <dgm:prSet presAssocID="{BA11EFB6-D04E-48D6-96AF-FEDF157F1D45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74C8D01-2FCB-40AA-99F8-DC8929BAC5C1}" type="pres">
      <dgm:prSet presAssocID="{0503D9EB-BF3B-44D0-B221-598D5EC8F5F9}" presName="sibTrans" presStyleCnt="0"/>
      <dgm:spPr/>
    </dgm:pt>
    <dgm:pt modelId="{31BF2992-849C-4E1E-BE99-B17CE057B56F}" type="pres">
      <dgm:prSet presAssocID="{B2EB368D-91F0-4FB8-B4CC-9EC5BE15FDE4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6801CEE2-8C42-48F1-BDF3-2E2A08E75E02}" type="presOf" srcId="{B2B084B0-A803-4A37-A16C-6C37AA88AED1}" destId="{1CD4E4DE-D909-4749-96CD-3694813BD089}" srcOrd="0" destOrd="0" presId="urn:microsoft.com/office/officeart/2005/8/layout/default#9"/>
    <dgm:cxn modelId="{844AE342-BA90-4ED3-84F8-8123781ECDBD}" type="presOf" srcId="{BA11EFB6-D04E-48D6-96AF-FEDF157F1D45}" destId="{6C72546C-D447-444A-B8CE-4809F4AE1877}" srcOrd="0" destOrd="0" presId="urn:microsoft.com/office/officeart/2005/8/layout/default#9"/>
    <dgm:cxn modelId="{2D3A317C-621A-44D5-BA61-14025BE1DE05}" type="presOf" srcId="{B2EB368D-91F0-4FB8-B4CC-9EC5BE15FDE4}" destId="{31BF2992-849C-4E1E-BE99-B17CE057B56F}" srcOrd="0" destOrd="0" presId="urn:microsoft.com/office/officeart/2005/8/layout/default#9"/>
    <dgm:cxn modelId="{47028CF6-EC18-4044-AE7C-90C59B0B1FBD}" srcId="{B2B084B0-A803-4A37-A16C-6C37AA88AED1}" destId="{BA11EFB6-D04E-48D6-96AF-FEDF157F1D45}" srcOrd="0" destOrd="0" parTransId="{7B4755C6-9091-403C-B4A5-8987D2A37A99}" sibTransId="{0503D9EB-BF3B-44D0-B221-598D5EC8F5F9}"/>
    <dgm:cxn modelId="{EDBB925C-C66D-4446-AFAA-23D94B889E1D}" srcId="{B2B084B0-A803-4A37-A16C-6C37AA88AED1}" destId="{B2EB368D-91F0-4FB8-B4CC-9EC5BE15FDE4}" srcOrd="1" destOrd="0" parTransId="{AAB89A4C-E8EE-418B-8A74-050B4DF67443}" sibTransId="{54773C5B-1AA3-4681-A3C1-D8018A723330}"/>
    <dgm:cxn modelId="{F370ECE8-3527-4EB2-83A6-1F6F2B8BFC1B}" type="presParOf" srcId="{1CD4E4DE-D909-4749-96CD-3694813BD089}" destId="{6C72546C-D447-444A-B8CE-4809F4AE1877}" srcOrd="0" destOrd="0" presId="urn:microsoft.com/office/officeart/2005/8/layout/default#9"/>
    <dgm:cxn modelId="{00A6A23B-1D0C-4386-AA37-D7D4694EFC06}" type="presParOf" srcId="{1CD4E4DE-D909-4749-96CD-3694813BD089}" destId="{C74C8D01-2FCB-40AA-99F8-DC8929BAC5C1}" srcOrd="1" destOrd="0" presId="urn:microsoft.com/office/officeart/2005/8/layout/default#9"/>
    <dgm:cxn modelId="{98F5565D-0291-4784-A084-5517D48617A9}" type="presParOf" srcId="{1CD4E4DE-D909-4749-96CD-3694813BD089}" destId="{31BF2992-849C-4E1E-BE99-B17CE057B56F}" srcOrd="2" destOrd="0" presId="urn:microsoft.com/office/officeart/2005/8/layout/default#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DF7FB2-03F1-4C18-9470-F48AA7FFC07A}">
      <dsp:nvSpPr>
        <dsp:cNvPr id="0" name=""/>
        <dsp:cNvSpPr/>
      </dsp:nvSpPr>
      <dsp:spPr>
        <a:xfrm>
          <a:off x="772837" y="270"/>
          <a:ext cx="1841299" cy="11047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Lemahnya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penegakan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h</a:t>
          </a:r>
          <a:r>
            <a:rPr lang="id-ID" sz="1300" b="1" kern="1200" dirty="0" smtClean="0">
              <a:solidFill>
                <a:schemeClr val="tx1"/>
              </a:solidFill>
              <a:latin typeface="Bodoni MT" pitchFamily="18" charset="0"/>
            </a:rPr>
            <a:t>u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kum</a:t>
          </a:r>
          <a:endParaRPr lang="id-ID" sz="1300" kern="1200" dirty="0">
            <a:solidFill>
              <a:schemeClr val="tx1"/>
            </a:solidFill>
            <a:latin typeface="Bodoni MT" pitchFamily="18" charset="0"/>
          </a:endParaRPr>
        </a:p>
      </dsp:txBody>
      <dsp:txXfrm>
        <a:off x="772837" y="270"/>
        <a:ext cx="1841299" cy="1104779"/>
      </dsp:txXfrm>
    </dsp:sp>
    <dsp:sp modelId="{0CA7C657-D77D-45CE-9854-BC4555802379}">
      <dsp:nvSpPr>
        <dsp:cNvPr id="0" name=""/>
        <dsp:cNvSpPr/>
      </dsp:nvSpPr>
      <dsp:spPr>
        <a:xfrm>
          <a:off x="2798267" y="270"/>
          <a:ext cx="1841299" cy="110477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Rendahnya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komitmen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pencegahan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dan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pemberantasan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korupsi</a:t>
          </a:r>
          <a:endParaRPr lang="id-ID" sz="1300" kern="1200" dirty="0">
            <a:solidFill>
              <a:schemeClr val="tx1"/>
            </a:solidFill>
            <a:latin typeface="Bodoni MT" pitchFamily="18" charset="0"/>
          </a:endParaRPr>
        </a:p>
      </dsp:txBody>
      <dsp:txXfrm>
        <a:off x="2798267" y="270"/>
        <a:ext cx="1841299" cy="1104779"/>
      </dsp:txXfrm>
    </dsp:sp>
    <dsp:sp modelId="{64C6D2AC-38FD-4FDE-A7FD-D9CA874B75A9}">
      <dsp:nvSpPr>
        <dsp:cNvPr id="0" name=""/>
        <dsp:cNvSpPr/>
      </dsp:nvSpPr>
      <dsp:spPr>
        <a:xfrm>
          <a:off x="4823697" y="270"/>
          <a:ext cx="1841299" cy="110477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Aparat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Pengawas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Internal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Pemerintah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masih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lemah</a:t>
          </a:r>
          <a:endParaRPr lang="id-ID" sz="1300" kern="1200" dirty="0">
            <a:solidFill>
              <a:schemeClr val="tx1"/>
            </a:solidFill>
            <a:latin typeface="Bodoni MT" pitchFamily="18" charset="0"/>
          </a:endParaRPr>
        </a:p>
      </dsp:txBody>
      <dsp:txXfrm>
        <a:off x="4823697" y="270"/>
        <a:ext cx="1841299" cy="1104779"/>
      </dsp:txXfrm>
    </dsp:sp>
    <dsp:sp modelId="{8D6FCB24-0D7F-4FA1-A3F1-0D5CD3FA0C1E}">
      <dsp:nvSpPr>
        <dsp:cNvPr id="0" name=""/>
        <dsp:cNvSpPr/>
      </dsp:nvSpPr>
      <dsp:spPr>
        <a:xfrm>
          <a:off x="772837" y="1289180"/>
          <a:ext cx="1841299" cy="11047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Kualitas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akuntabilitas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kinerja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instansi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pemerintah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masih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rendah</a:t>
          </a:r>
          <a:endParaRPr lang="id-ID" sz="1300" kern="1200" dirty="0">
            <a:solidFill>
              <a:schemeClr val="tx1"/>
            </a:solidFill>
            <a:latin typeface="Bodoni MT" pitchFamily="18" charset="0"/>
          </a:endParaRPr>
        </a:p>
      </dsp:txBody>
      <dsp:txXfrm>
        <a:off x="772837" y="1289180"/>
        <a:ext cx="1841299" cy="1104779"/>
      </dsp:txXfrm>
    </dsp:sp>
    <dsp:sp modelId="{0CF4C61A-1B3D-4404-B21E-9B846D14F9E6}">
      <dsp:nvSpPr>
        <dsp:cNvPr id="0" name=""/>
        <dsp:cNvSpPr/>
      </dsp:nvSpPr>
      <dsp:spPr>
        <a:xfrm>
          <a:off x="2798267" y="1289180"/>
          <a:ext cx="1841299" cy="110477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Pengadaan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barang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dan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jasa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masih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belum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dapat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diselenggarakan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secara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efisien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endParaRPr lang="id-ID" sz="1300" kern="1200" dirty="0">
            <a:solidFill>
              <a:schemeClr val="tx1"/>
            </a:solidFill>
            <a:latin typeface="Bodoni MT" pitchFamily="18" charset="0"/>
          </a:endParaRPr>
        </a:p>
      </dsp:txBody>
      <dsp:txXfrm>
        <a:off x="2798267" y="1289180"/>
        <a:ext cx="1841299" cy="1104779"/>
      </dsp:txXfrm>
    </dsp:sp>
    <dsp:sp modelId="{FB8045DB-D597-45E7-AA79-5B3E561256DF}">
      <dsp:nvSpPr>
        <dsp:cNvPr id="0" name=""/>
        <dsp:cNvSpPr/>
      </dsp:nvSpPr>
      <dsp:spPr>
        <a:xfrm>
          <a:off x="4823697" y="1289180"/>
          <a:ext cx="1841299" cy="11047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Organisasi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gemuk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, </a:t>
          </a:r>
          <a:r>
            <a:rPr lang="en-US" sz="1300" b="1" i="1" kern="1200" dirty="0" smtClean="0">
              <a:solidFill>
                <a:schemeClr val="tx1"/>
              </a:solidFill>
              <a:latin typeface="Bodoni MT" pitchFamily="18" charset="0"/>
            </a:rPr>
            <a:t>fragmented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dan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tumpang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tindih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fungsi</a:t>
          </a:r>
          <a:endParaRPr lang="id-ID" sz="1300" kern="1200" dirty="0">
            <a:solidFill>
              <a:schemeClr val="tx1"/>
            </a:solidFill>
            <a:latin typeface="Bodoni MT" pitchFamily="18" charset="0"/>
          </a:endParaRPr>
        </a:p>
      </dsp:txBody>
      <dsp:txXfrm>
        <a:off x="4823697" y="1289180"/>
        <a:ext cx="1841299" cy="1104779"/>
      </dsp:txXfrm>
    </dsp:sp>
    <dsp:sp modelId="{0B811ADB-628E-4BD0-AF7E-A2AB9E289038}">
      <dsp:nvSpPr>
        <dsp:cNvPr id="0" name=""/>
        <dsp:cNvSpPr/>
      </dsp:nvSpPr>
      <dsp:spPr>
        <a:xfrm>
          <a:off x="772837" y="2578089"/>
          <a:ext cx="1841299" cy="110477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Penerapan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id-ID" sz="1300" b="1" kern="1200" dirty="0" smtClean="0">
              <a:solidFill>
                <a:schemeClr val="tx1"/>
              </a:solidFill>
              <a:latin typeface="Bodoni MT" pitchFamily="18" charset="0"/>
            </a:rPr>
            <a:t/>
          </a:r>
          <a:br>
            <a:rPr lang="id-ID" sz="1300" b="1" kern="1200" dirty="0" smtClean="0">
              <a:solidFill>
                <a:schemeClr val="tx1"/>
              </a:solidFill>
              <a:latin typeface="Bodoni MT" pitchFamily="18" charset="0"/>
            </a:rPr>
          </a:b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e-government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belum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merata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endParaRPr lang="id-ID" sz="1300" kern="1200" dirty="0">
            <a:solidFill>
              <a:schemeClr val="tx1"/>
            </a:solidFill>
            <a:latin typeface="Bodoni MT" pitchFamily="18" charset="0"/>
          </a:endParaRPr>
        </a:p>
      </dsp:txBody>
      <dsp:txXfrm>
        <a:off x="772837" y="2578089"/>
        <a:ext cx="1841299" cy="1104779"/>
      </dsp:txXfrm>
    </dsp:sp>
    <dsp:sp modelId="{58AD8401-49B0-4AB9-87E1-598370EA7E3C}">
      <dsp:nvSpPr>
        <dsp:cNvPr id="0" name=""/>
        <dsp:cNvSpPr/>
      </dsp:nvSpPr>
      <dsp:spPr>
        <a:xfrm>
          <a:off x="2798267" y="2578089"/>
          <a:ext cx="1841299" cy="110477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Masih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rendahnya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kompetensi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,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belum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sesuai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dengan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kebutuhan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dalam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jabatan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;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kinerja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belum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optimal</a:t>
          </a:r>
          <a:endParaRPr lang="id-ID" sz="1300" kern="1200" dirty="0">
            <a:solidFill>
              <a:schemeClr val="tx1"/>
            </a:solidFill>
            <a:latin typeface="Bodoni MT" pitchFamily="18" charset="0"/>
          </a:endParaRPr>
        </a:p>
      </dsp:txBody>
      <dsp:txXfrm>
        <a:off x="2798267" y="2578089"/>
        <a:ext cx="1841299" cy="1104779"/>
      </dsp:txXfrm>
    </dsp:sp>
    <dsp:sp modelId="{183BE426-ED3C-422F-8033-D38926D388AC}">
      <dsp:nvSpPr>
        <dsp:cNvPr id="0" name=""/>
        <dsp:cNvSpPr/>
      </dsp:nvSpPr>
      <dsp:spPr>
        <a:xfrm>
          <a:off x="4823697" y="2578089"/>
          <a:ext cx="1841299" cy="11047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Integritas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PNS yang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masih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rendah</a:t>
          </a:r>
          <a:endParaRPr lang="id-ID" sz="1300" kern="1200" dirty="0">
            <a:solidFill>
              <a:schemeClr val="tx1"/>
            </a:solidFill>
            <a:latin typeface="Bodoni MT" pitchFamily="18" charset="0"/>
          </a:endParaRPr>
        </a:p>
      </dsp:txBody>
      <dsp:txXfrm>
        <a:off x="4823697" y="2578089"/>
        <a:ext cx="1841299" cy="1104779"/>
      </dsp:txXfrm>
    </dsp:sp>
    <dsp:sp modelId="{52C79667-6B2D-4CEC-A4F2-74638C7900FD}">
      <dsp:nvSpPr>
        <dsp:cNvPr id="0" name=""/>
        <dsp:cNvSpPr/>
      </dsp:nvSpPr>
      <dsp:spPr>
        <a:xfrm>
          <a:off x="1785552" y="3866999"/>
          <a:ext cx="1841299" cy="110477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Sistem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remunerasi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belum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layak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dan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berbasis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kinerja</a:t>
          </a:r>
          <a:endParaRPr lang="id-ID" sz="1300" kern="1200" dirty="0">
            <a:solidFill>
              <a:schemeClr val="tx1"/>
            </a:solidFill>
            <a:latin typeface="Bodoni MT" pitchFamily="18" charset="0"/>
          </a:endParaRPr>
        </a:p>
      </dsp:txBody>
      <dsp:txXfrm>
        <a:off x="1785552" y="3866999"/>
        <a:ext cx="1841299" cy="1104779"/>
      </dsp:txXfrm>
    </dsp:sp>
    <dsp:sp modelId="{2BC74C85-5293-43A8-B9DF-6D23A35958DF}">
      <dsp:nvSpPr>
        <dsp:cNvPr id="0" name=""/>
        <dsp:cNvSpPr/>
      </dsp:nvSpPr>
      <dsp:spPr>
        <a:xfrm>
          <a:off x="3810982" y="3866999"/>
          <a:ext cx="1841299" cy="11047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Kualitas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p</a:t>
          </a:r>
          <a:r>
            <a:rPr lang="id-ID" sz="1300" b="1" kern="1200" dirty="0" smtClean="0">
              <a:solidFill>
                <a:schemeClr val="tx1"/>
              </a:solidFill>
              <a:latin typeface="Bodoni MT" pitchFamily="18" charset="0"/>
            </a:rPr>
            <a:t>elayanan publlik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masih</a:t>
          </a:r>
          <a:r>
            <a:rPr lang="en-US" sz="1300" b="1" kern="1200" dirty="0" smtClean="0">
              <a:solidFill>
                <a:schemeClr val="tx1"/>
              </a:solidFill>
              <a:latin typeface="Bodoni MT" pitchFamily="18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Bodoni MT" pitchFamily="18" charset="0"/>
            </a:rPr>
            <a:t>rendah</a:t>
          </a:r>
          <a:endParaRPr lang="id-ID" sz="1300" kern="1200" dirty="0">
            <a:solidFill>
              <a:schemeClr val="tx1"/>
            </a:solidFill>
            <a:latin typeface="Bodoni MT" pitchFamily="18" charset="0"/>
          </a:endParaRPr>
        </a:p>
      </dsp:txBody>
      <dsp:txXfrm>
        <a:off x="3810982" y="3866999"/>
        <a:ext cx="1841299" cy="11047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CB1F8F-DC76-44E7-9F9A-20F9FCD5D214}">
      <dsp:nvSpPr>
        <dsp:cNvPr id="0" name=""/>
        <dsp:cNvSpPr/>
      </dsp:nvSpPr>
      <dsp:spPr>
        <a:xfrm>
          <a:off x="292877" y="576"/>
          <a:ext cx="3486728" cy="209203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Meningkatnya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penerapan</a:t>
          </a:r>
          <a:r>
            <a:rPr lang="en-US" sz="2000" kern="1200" dirty="0" smtClean="0"/>
            <a:t>/</a:t>
          </a:r>
          <a:r>
            <a:rPr lang="en-US" sz="2000" kern="1200" dirty="0" err="1" smtClean="0"/>
            <a:t>internalisasi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asas</a:t>
          </a:r>
          <a:r>
            <a:rPr lang="en-US" sz="2000" kern="1200" dirty="0" smtClean="0"/>
            <a:t>, </a:t>
          </a:r>
          <a:r>
            <a:rPr lang="en-US" sz="2000" kern="1200" dirty="0" err="1" smtClean="0"/>
            <a:t>prinsip</a:t>
          </a:r>
          <a:r>
            <a:rPr lang="en-US" sz="2000" kern="1200" dirty="0" smtClean="0"/>
            <a:t>, </a:t>
          </a:r>
          <a:r>
            <a:rPr lang="en-US" sz="2000" kern="1200" dirty="0" err="1" smtClean="0"/>
            <a:t>nilai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dasar</a:t>
          </a:r>
          <a:r>
            <a:rPr lang="en-US" sz="2000" kern="1200" dirty="0" smtClean="0"/>
            <a:t>, </a:t>
          </a:r>
          <a:r>
            <a:rPr lang="en-US" sz="2000" b="1" kern="1200" dirty="0" err="1" smtClean="0"/>
            <a:t>kode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etik</a:t>
          </a:r>
          <a:r>
            <a:rPr lang="en-US" sz="2000" b="1" kern="1200" dirty="0" smtClean="0"/>
            <a:t>,  </a:t>
          </a:r>
          <a:r>
            <a:rPr lang="en-US" sz="2000" b="1" kern="1200" dirty="0" err="1" smtClean="0"/>
            <a:t>dan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kode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perilaku</a:t>
          </a:r>
          <a:r>
            <a:rPr lang="en-US" sz="2000" kern="1200" dirty="0" smtClean="0"/>
            <a:t>, </a:t>
          </a:r>
          <a:r>
            <a:rPr lang="en-US" sz="2000" kern="1200" dirty="0" err="1" smtClean="0"/>
            <a:t>termasuk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penguatan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budaya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kinerja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budaya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pelayanan</a:t>
          </a:r>
          <a:endParaRPr lang="id-ID" sz="2000" kern="1200" dirty="0"/>
        </a:p>
      </dsp:txBody>
      <dsp:txXfrm>
        <a:off x="292877" y="576"/>
        <a:ext cx="3486728" cy="2092037"/>
      </dsp:txXfrm>
    </dsp:sp>
    <dsp:sp modelId="{75BA22DF-BF53-4F3E-98C0-BB85101072FF}">
      <dsp:nvSpPr>
        <dsp:cNvPr id="0" name=""/>
        <dsp:cNvSpPr/>
      </dsp:nvSpPr>
      <dsp:spPr>
        <a:xfrm>
          <a:off x="4080998" y="576"/>
          <a:ext cx="3486728" cy="209203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solidFill>
                <a:schemeClr val="tx1"/>
              </a:solidFill>
            </a:rPr>
            <a:t>Meningkatnya</a:t>
          </a:r>
          <a:r>
            <a:rPr lang="en-US" sz="2800" kern="1200" dirty="0" smtClean="0">
              <a:solidFill>
                <a:schemeClr val="tx1"/>
              </a:solidFill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</a:rPr>
            <a:t>penerapan</a:t>
          </a:r>
          <a:r>
            <a:rPr lang="en-US" sz="2800" b="1" kern="1200" dirty="0" smtClean="0">
              <a:solidFill>
                <a:schemeClr val="tx1"/>
              </a:solidFill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</a:rPr>
            <a:t>budaya</a:t>
          </a:r>
          <a:r>
            <a:rPr lang="en-US" sz="2800" b="1" kern="1200" dirty="0" smtClean="0">
              <a:solidFill>
                <a:schemeClr val="tx1"/>
              </a:solidFill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</a:rPr>
            <a:t>kerja</a:t>
          </a:r>
          <a:r>
            <a:rPr lang="en-US" sz="2800" b="1" kern="1200" dirty="0" smtClean="0">
              <a:solidFill>
                <a:schemeClr val="tx1"/>
              </a:solidFill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</a:rPr>
            <a:t>positif</a:t>
          </a:r>
          <a:r>
            <a:rPr lang="en-US" sz="2800" b="1" kern="1200" dirty="0" smtClean="0">
              <a:solidFill>
                <a:schemeClr val="tx1"/>
              </a:solidFill>
            </a:rPr>
            <a:t> </a:t>
          </a:r>
          <a:r>
            <a:rPr lang="en-US" sz="2800" kern="1200" dirty="0" smtClean="0">
              <a:solidFill>
                <a:schemeClr val="tx1"/>
              </a:solidFill>
            </a:rPr>
            <a:t>di </a:t>
          </a:r>
          <a:r>
            <a:rPr lang="en-US" sz="2800" kern="1200" dirty="0" err="1" smtClean="0">
              <a:solidFill>
                <a:schemeClr val="tx1"/>
              </a:solidFill>
            </a:rPr>
            <a:t>setiap</a:t>
          </a:r>
          <a:r>
            <a:rPr lang="en-US" sz="2800" kern="1200" dirty="0" smtClean="0">
              <a:solidFill>
                <a:schemeClr val="tx1"/>
              </a:solidFill>
            </a:rPr>
            <a:t> </a:t>
          </a:r>
          <a:r>
            <a:rPr lang="en-US" sz="2800" kern="1200" dirty="0" err="1" smtClean="0">
              <a:solidFill>
                <a:schemeClr val="tx1"/>
              </a:solidFill>
            </a:rPr>
            <a:t>instansi</a:t>
          </a:r>
          <a:r>
            <a:rPr lang="en-US" sz="2800" kern="1200" dirty="0" smtClean="0">
              <a:solidFill>
                <a:schemeClr val="tx1"/>
              </a:solidFill>
            </a:rPr>
            <a:t> </a:t>
          </a:r>
          <a:r>
            <a:rPr lang="en-US" sz="2800" kern="1200" dirty="0" err="1" smtClean="0">
              <a:solidFill>
                <a:schemeClr val="tx1"/>
              </a:solidFill>
            </a:rPr>
            <a:t>pemerintah</a:t>
          </a:r>
          <a:endParaRPr lang="en-AU" sz="2800" kern="1200" dirty="0">
            <a:solidFill>
              <a:schemeClr val="tx1"/>
            </a:solidFill>
          </a:endParaRPr>
        </a:p>
      </dsp:txBody>
      <dsp:txXfrm>
        <a:off x="4080998" y="576"/>
        <a:ext cx="3486728" cy="2092037"/>
      </dsp:txXfrm>
    </dsp:sp>
    <dsp:sp modelId="{6CEDD883-F9EE-440A-8338-9686D87D6343}">
      <dsp:nvSpPr>
        <dsp:cNvPr id="0" name=""/>
        <dsp:cNvSpPr/>
      </dsp:nvSpPr>
      <dsp:spPr>
        <a:xfrm>
          <a:off x="292877" y="2441286"/>
          <a:ext cx="3486728" cy="209203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solidFill>
                <a:schemeClr val="tx1"/>
              </a:solidFill>
            </a:rPr>
            <a:t>Meningkatnya</a:t>
          </a:r>
          <a:r>
            <a:rPr lang="en-US" sz="2800" kern="1200" dirty="0" smtClean="0">
              <a:solidFill>
                <a:schemeClr val="tx1"/>
              </a:solidFill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</a:rPr>
            <a:t>citra</a:t>
          </a:r>
          <a:r>
            <a:rPr lang="en-US" sz="2800" b="1" kern="1200" dirty="0" smtClean="0">
              <a:solidFill>
                <a:schemeClr val="tx1"/>
              </a:solidFill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</a:rPr>
            <a:t>positif</a:t>
          </a:r>
          <a:r>
            <a:rPr lang="en-US" sz="2800" b="1" kern="1200" dirty="0" smtClean="0">
              <a:solidFill>
                <a:schemeClr val="tx1"/>
              </a:solidFill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</a:rPr>
            <a:t>aparatur</a:t>
          </a:r>
          <a:r>
            <a:rPr lang="en-US" sz="2800" kern="1200" dirty="0" smtClean="0">
              <a:solidFill>
                <a:schemeClr val="tx1"/>
              </a:solidFill>
            </a:rPr>
            <a:t> </a:t>
          </a:r>
          <a:r>
            <a:rPr lang="en-US" sz="2800" kern="1200" dirty="0" err="1" smtClean="0">
              <a:solidFill>
                <a:schemeClr val="tx1"/>
              </a:solidFill>
            </a:rPr>
            <a:t>sebagai</a:t>
          </a:r>
          <a:r>
            <a:rPr lang="en-US" sz="2800" kern="1200" dirty="0" smtClean="0">
              <a:solidFill>
                <a:schemeClr val="tx1"/>
              </a:solidFill>
            </a:rPr>
            <a:t> </a:t>
          </a:r>
          <a:r>
            <a:rPr lang="en-US" sz="2800" kern="1200" dirty="0" err="1" smtClean="0">
              <a:solidFill>
                <a:schemeClr val="tx1"/>
              </a:solidFill>
            </a:rPr>
            <a:t>pelayan</a:t>
          </a:r>
          <a:r>
            <a:rPr lang="en-US" sz="2800" kern="1200" dirty="0" smtClean="0">
              <a:solidFill>
                <a:schemeClr val="tx1"/>
              </a:solidFill>
            </a:rPr>
            <a:t> </a:t>
          </a:r>
          <a:r>
            <a:rPr lang="en-US" sz="2800" kern="1200" dirty="0" err="1" smtClean="0">
              <a:solidFill>
                <a:schemeClr val="tx1"/>
              </a:solidFill>
            </a:rPr>
            <a:t>masyarakat</a:t>
          </a:r>
          <a:endParaRPr lang="en-AU" sz="2800" kern="1200" dirty="0">
            <a:solidFill>
              <a:schemeClr val="tx1"/>
            </a:solidFill>
          </a:endParaRPr>
        </a:p>
      </dsp:txBody>
      <dsp:txXfrm>
        <a:off x="292877" y="2441286"/>
        <a:ext cx="3486728" cy="2092037"/>
      </dsp:txXfrm>
    </dsp:sp>
    <dsp:sp modelId="{32008AFC-252E-4DE4-AE6D-8389D1994074}">
      <dsp:nvSpPr>
        <dsp:cNvPr id="0" name=""/>
        <dsp:cNvSpPr/>
      </dsp:nvSpPr>
      <dsp:spPr>
        <a:xfrm>
          <a:off x="4128278" y="2441286"/>
          <a:ext cx="3486728" cy="209203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solidFill>
                <a:schemeClr val="tx1"/>
              </a:solidFill>
            </a:rPr>
            <a:t>Perubahan</a:t>
          </a:r>
          <a:r>
            <a:rPr lang="en-US" sz="2800" kern="1200" dirty="0" smtClean="0">
              <a:solidFill>
                <a:schemeClr val="tx1"/>
              </a:solidFill>
            </a:rPr>
            <a:t> </a:t>
          </a:r>
          <a:r>
            <a:rPr lang="en-US" sz="2800" kern="1200" dirty="0" err="1" smtClean="0">
              <a:solidFill>
                <a:schemeClr val="tx1"/>
              </a:solidFill>
            </a:rPr>
            <a:t>ke</a:t>
          </a:r>
          <a:r>
            <a:rPr lang="en-US" sz="2800" kern="1200" dirty="0" smtClean="0">
              <a:solidFill>
                <a:schemeClr val="tx1"/>
              </a:solidFill>
            </a:rPr>
            <a:t> </a:t>
          </a:r>
          <a:r>
            <a:rPr lang="en-US" sz="2800" kern="1200" dirty="0" err="1" smtClean="0">
              <a:solidFill>
                <a:schemeClr val="tx1"/>
              </a:solidFill>
            </a:rPr>
            <a:t>arah</a:t>
          </a:r>
          <a:r>
            <a:rPr lang="en-US" sz="2800" kern="1200" dirty="0" smtClean="0">
              <a:solidFill>
                <a:schemeClr val="tx1"/>
              </a:solidFill>
            </a:rPr>
            <a:t> </a:t>
          </a:r>
          <a:r>
            <a:rPr lang="en-US" sz="2800" kern="1200" dirty="0" err="1" smtClean="0">
              <a:solidFill>
                <a:schemeClr val="tx1"/>
              </a:solidFill>
            </a:rPr>
            <a:t>perbaikan</a:t>
          </a:r>
          <a:r>
            <a:rPr lang="en-US" sz="2800" kern="1200" dirty="0" smtClean="0">
              <a:solidFill>
                <a:schemeClr val="tx1"/>
              </a:solidFill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</a:rPr>
            <a:t>dapat</a:t>
          </a:r>
          <a:r>
            <a:rPr lang="en-US" sz="2800" b="1" kern="1200" dirty="0" smtClean="0">
              <a:solidFill>
                <a:schemeClr val="tx1"/>
              </a:solidFill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</a:rPr>
            <a:t>diukur</a:t>
          </a:r>
          <a:r>
            <a:rPr lang="en-US" sz="2800" kern="1200" dirty="0" smtClean="0">
              <a:solidFill>
                <a:schemeClr val="tx1"/>
              </a:solidFill>
            </a:rPr>
            <a:t>, </a:t>
          </a:r>
          <a:r>
            <a:rPr lang="en-US" sz="2800" kern="1200" dirty="0" err="1" smtClean="0">
              <a:solidFill>
                <a:schemeClr val="tx1"/>
              </a:solidFill>
            </a:rPr>
            <a:t>diikuti</a:t>
          </a:r>
          <a:r>
            <a:rPr lang="en-US" sz="2800" kern="1200" dirty="0" smtClean="0">
              <a:solidFill>
                <a:schemeClr val="tx1"/>
              </a:solidFill>
            </a:rPr>
            <a:t> </a:t>
          </a:r>
          <a:r>
            <a:rPr lang="en-US" sz="2800" kern="1200" dirty="0" err="1" smtClean="0">
              <a:solidFill>
                <a:schemeClr val="tx1"/>
              </a:solidFill>
            </a:rPr>
            <a:t>dan</a:t>
          </a:r>
          <a:r>
            <a:rPr lang="en-US" sz="2800" kern="1200" dirty="0" smtClean="0">
              <a:solidFill>
                <a:schemeClr val="tx1"/>
              </a:solidFill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</a:rPr>
            <a:t>ditingkatkan</a:t>
          </a:r>
          <a:r>
            <a:rPr lang="en-US" sz="2800" kern="1200" dirty="0" smtClean="0">
              <a:solidFill>
                <a:schemeClr val="tx1"/>
              </a:solidFill>
            </a:rPr>
            <a:t>.</a:t>
          </a:r>
          <a:endParaRPr lang="en-AU" sz="2800" kern="1200" dirty="0">
            <a:solidFill>
              <a:schemeClr val="tx1"/>
            </a:solidFill>
          </a:endParaRPr>
        </a:p>
      </dsp:txBody>
      <dsp:txXfrm>
        <a:off x="4128278" y="2441286"/>
        <a:ext cx="3486728" cy="20920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AACC2E-AA12-42F9-B617-56B708FD2B79}">
      <dsp:nvSpPr>
        <dsp:cNvPr id="0" name=""/>
        <dsp:cNvSpPr/>
      </dsp:nvSpPr>
      <dsp:spPr>
        <a:xfrm>
          <a:off x="816" y="174089"/>
          <a:ext cx="3183294" cy="190997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Meningkatnya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kemampuan</a:t>
          </a:r>
          <a:r>
            <a:rPr lang="en-US" sz="2200" kern="1200" dirty="0" smtClean="0"/>
            <a:t> unit yang </a:t>
          </a:r>
          <a:r>
            <a:rPr lang="en-US" sz="2200" b="0" kern="1200" dirty="0" err="1" smtClean="0">
              <a:solidFill>
                <a:schemeClr val="bg1"/>
              </a:solidFill>
            </a:rPr>
            <a:t>mengelola</a:t>
          </a:r>
          <a:r>
            <a:rPr lang="en-US" sz="2200" b="0" kern="1200" dirty="0" smtClean="0">
              <a:solidFill>
                <a:schemeClr val="bg1"/>
              </a:solidFill>
            </a:rPr>
            <a:t> SDM ASN</a:t>
          </a:r>
          <a:r>
            <a:rPr lang="en-US" sz="2200" b="0" kern="1200" dirty="0" smtClean="0"/>
            <a:t> </a:t>
          </a:r>
          <a:r>
            <a:rPr lang="en-US" sz="2200" kern="1200" dirty="0" err="1" smtClean="0"/>
            <a:t>untuk</a:t>
          </a:r>
          <a:r>
            <a:rPr lang="en-US" sz="2200" kern="1200" dirty="0" smtClean="0"/>
            <a:t> </a:t>
          </a:r>
          <a:r>
            <a:rPr lang="en-US" sz="2200" b="0" kern="1200" dirty="0" err="1" smtClean="0">
              <a:solidFill>
                <a:schemeClr val="bg1"/>
              </a:solidFill>
            </a:rPr>
            <a:t>mewujudkan</a:t>
          </a:r>
          <a:r>
            <a:rPr lang="en-US" sz="2200" b="1" kern="1200" dirty="0" smtClean="0">
              <a:solidFill>
                <a:srgbClr val="FFFF00"/>
              </a:solidFill>
            </a:rPr>
            <a:t> SDM </a:t>
          </a:r>
          <a:r>
            <a:rPr lang="en-US" sz="2200" b="1" kern="1200" dirty="0" err="1" smtClean="0">
              <a:solidFill>
                <a:srgbClr val="FFFF00"/>
              </a:solidFill>
            </a:rPr>
            <a:t>aparatur</a:t>
          </a:r>
          <a:r>
            <a:rPr lang="en-US" sz="2200" b="1" kern="1200" dirty="0" smtClean="0">
              <a:solidFill>
                <a:srgbClr val="FFFF00"/>
              </a:solidFill>
            </a:rPr>
            <a:t> yang </a:t>
          </a:r>
          <a:r>
            <a:rPr lang="en-US" sz="2200" b="1" kern="1200" dirty="0" err="1" smtClean="0">
              <a:solidFill>
                <a:srgbClr val="FFFF00"/>
              </a:solidFill>
            </a:rPr>
            <a:t>kompeten</a:t>
          </a:r>
          <a:r>
            <a:rPr lang="en-US" sz="2200" b="1" kern="1200" dirty="0" smtClean="0">
              <a:solidFill>
                <a:srgbClr val="FFFF00"/>
              </a:solidFill>
            </a:rPr>
            <a:t> </a:t>
          </a:r>
          <a:r>
            <a:rPr lang="en-US" sz="2200" b="1" kern="1200" dirty="0" err="1" smtClean="0">
              <a:solidFill>
                <a:srgbClr val="FFFF00"/>
              </a:solidFill>
            </a:rPr>
            <a:t>dan</a:t>
          </a:r>
          <a:r>
            <a:rPr lang="en-US" sz="2200" b="1" kern="1200" dirty="0" smtClean="0">
              <a:solidFill>
                <a:srgbClr val="FFFF00"/>
              </a:solidFill>
            </a:rPr>
            <a:t> </a:t>
          </a:r>
          <a:r>
            <a:rPr lang="en-US" sz="2200" b="1" kern="1200" dirty="0" err="1" smtClean="0">
              <a:solidFill>
                <a:srgbClr val="FFFF00"/>
              </a:solidFill>
            </a:rPr>
            <a:t>kompetitif</a:t>
          </a:r>
          <a:r>
            <a:rPr lang="en-US" sz="2200" b="0" kern="1200" dirty="0" smtClean="0"/>
            <a:t>.</a:t>
          </a:r>
          <a:endParaRPr lang="id-ID" sz="2200" b="0" kern="1200" dirty="0"/>
        </a:p>
      </dsp:txBody>
      <dsp:txXfrm>
        <a:off x="816" y="174089"/>
        <a:ext cx="3183294" cy="1909976"/>
      </dsp:txXfrm>
    </dsp:sp>
    <dsp:sp modelId="{AEE5CE4D-DB10-44A4-95CF-EC58704D1AA1}">
      <dsp:nvSpPr>
        <dsp:cNvPr id="0" name=""/>
        <dsp:cNvSpPr/>
      </dsp:nvSpPr>
      <dsp:spPr>
        <a:xfrm>
          <a:off x="3502439" y="174089"/>
          <a:ext cx="3183294" cy="190997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Meningkatnya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kepatuhan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instansi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untuk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penerapan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manajemen</a:t>
          </a:r>
          <a:r>
            <a:rPr lang="en-US" sz="2200" kern="1200" dirty="0" smtClean="0"/>
            <a:t> SDM </a:t>
          </a:r>
          <a:r>
            <a:rPr lang="en-US" sz="2200" kern="1200" dirty="0" err="1" smtClean="0"/>
            <a:t>aparatur</a:t>
          </a:r>
          <a:r>
            <a:rPr lang="en-US" sz="2200" kern="1200" dirty="0" smtClean="0"/>
            <a:t> yang </a:t>
          </a:r>
          <a:r>
            <a:rPr lang="en-US" sz="2200" b="1" kern="1200" dirty="0" err="1" smtClean="0">
              <a:solidFill>
                <a:srgbClr val="FFFF00"/>
              </a:solidFill>
            </a:rPr>
            <a:t>berbasis</a:t>
          </a:r>
          <a:r>
            <a:rPr lang="en-US" sz="2200" b="1" kern="1200" dirty="0" smtClean="0">
              <a:solidFill>
                <a:srgbClr val="FFFF00"/>
              </a:solidFill>
            </a:rPr>
            <a:t> merit</a:t>
          </a:r>
          <a:r>
            <a:rPr lang="en-US" sz="2200" kern="1200" dirty="0" smtClean="0"/>
            <a:t>;</a:t>
          </a:r>
          <a:endParaRPr lang="en-AU" sz="2200" kern="1200" dirty="0"/>
        </a:p>
      </dsp:txBody>
      <dsp:txXfrm>
        <a:off x="3502439" y="174089"/>
        <a:ext cx="3183294" cy="1909976"/>
      </dsp:txXfrm>
    </dsp:sp>
    <dsp:sp modelId="{1E7F6D97-296D-42AD-8C6B-01B3E7852773}">
      <dsp:nvSpPr>
        <dsp:cNvPr id="0" name=""/>
        <dsp:cNvSpPr/>
      </dsp:nvSpPr>
      <dsp:spPr>
        <a:xfrm>
          <a:off x="816" y="2402395"/>
          <a:ext cx="3183294" cy="190997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Meningkatnya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penerapan</a:t>
          </a:r>
          <a:r>
            <a:rPr lang="en-US" sz="2200" kern="1200" dirty="0" smtClean="0"/>
            <a:t> </a:t>
          </a:r>
          <a:r>
            <a:rPr lang="en-US" sz="2200" b="1" kern="1200" dirty="0" err="1" smtClean="0">
              <a:solidFill>
                <a:srgbClr val="FFFF00"/>
              </a:solidFill>
            </a:rPr>
            <a:t>manajemen</a:t>
          </a:r>
          <a:r>
            <a:rPr lang="en-US" sz="2200" b="1" kern="1200" dirty="0" smtClean="0">
              <a:solidFill>
                <a:srgbClr val="FFFF00"/>
              </a:solidFill>
            </a:rPr>
            <a:t> </a:t>
          </a:r>
          <a:r>
            <a:rPr lang="en-US" sz="2200" b="1" kern="1200" dirty="0" err="1" smtClean="0">
              <a:solidFill>
                <a:srgbClr val="FFFF00"/>
              </a:solidFill>
            </a:rPr>
            <a:t>kinerja</a:t>
          </a:r>
          <a:r>
            <a:rPr lang="en-US" sz="2200" b="1" kern="1200" dirty="0" smtClean="0">
              <a:solidFill>
                <a:srgbClr val="FFFF00"/>
              </a:solidFill>
            </a:rPr>
            <a:t> </a:t>
          </a:r>
          <a:r>
            <a:rPr lang="en-US" sz="2200" b="1" kern="1200" dirty="0" err="1" smtClean="0">
              <a:solidFill>
                <a:srgbClr val="FFFF00"/>
              </a:solidFill>
            </a:rPr>
            <a:t>individu</a:t>
          </a:r>
          <a:r>
            <a:rPr lang="en-US" sz="2200" b="1" kern="1200" dirty="0" smtClean="0">
              <a:solidFill>
                <a:srgbClr val="FFFF00"/>
              </a:solidFill>
            </a:rPr>
            <a:t> </a:t>
          </a:r>
          <a:r>
            <a:rPr lang="en-US" sz="2200" kern="1200" dirty="0" err="1" smtClean="0"/>
            <a:t>untuk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meningkatkan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kompetensi</a:t>
          </a:r>
          <a:r>
            <a:rPr lang="en-US" sz="2200" kern="1200" dirty="0" smtClean="0"/>
            <a:t> SDM </a:t>
          </a:r>
          <a:r>
            <a:rPr lang="en-US" sz="2200" kern="1200" dirty="0" err="1" smtClean="0"/>
            <a:t>aparatur</a:t>
          </a:r>
          <a:r>
            <a:rPr lang="id-ID" sz="2200" kern="1200" dirty="0" smtClean="0"/>
            <a:t>;</a:t>
          </a:r>
          <a:endParaRPr lang="en-AU" sz="2200" kern="1200" dirty="0"/>
        </a:p>
      </dsp:txBody>
      <dsp:txXfrm>
        <a:off x="816" y="2402395"/>
        <a:ext cx="3183294" cy="1909976"/>
      </dsp:txXfrm>
    </dsp:sp>
    <dsp:sp modelId="{C7AEA30E-95EC-47DF-9611-86C5881B6C7F}">
      <dsp:nvSpPr>
        <dsp:cNvPr id="0" name=""/>
        <dsp:cNvSpPr/>
      </dsp:nvSpPr>
      <dsp:spPr>
        <a:xfrm>
          <a:off x="3502439" y="2402395"/>
          <a:ext cx="3183294" cy="190997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Meningkatnya</a:t>
          </a:r>
          <a:r>
            <a:rPr lang="en-US" sz="2200" kern="1200" dirty="0" smtClean="0"/>
            <a:t> </a:t>
          </a:r>
          <a:r>
            <a:rPr lang="en-US" sz="2200" b="1" kern="1200" dirty="0" err="1" smtClean="0">
              <a:solidFill>
                <a:srgbClr val="FFFF00"/>
              </a:solidFill>
            </a:rPr>
            <a:t>profesionalisme</a:t>
          </a:r>
          <a:r>
            <a:rPr lang="en-US" sz="2200" b="1" kern="1200" dirty="0" smtClean="0">
              <a:solidFill>
                <a:srgbClr val="FFFF00"/>
              </a:solidFill>
            </a:rPr>
            <a:t> </a:t>
          </a:r>
          <a:r>
            <a:rPr lang="en-US" sz="2200" b="1" kern="1200" dirty="0" err="1" smtClean="0">
              <a:solidFill>
                <a:srgbClr val="FFFF00"/>
              </a:solidFill>
            </a:rPr>
            <a:t>aparatur</a:t>
          </a:r>
          <a:endParaRPr lang="en-AU" sz="2200" b="1" kern="1200" dirty="0">
            <a:solidFill>
              <a:srgbClr val="FFFF00"/>
            </a:solidFill>
          </a:endParaRPr>
        </a:p>
      </dsp:txBody>
      <dsp:txXfrm>
        <a:off x="3502439" y="2402395"/>
        <a:ext cx="3183294" cy="19099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F96DC4-9E60-4E32-8924-5409798D0200}">
      <dsp:nvSpPr>
        <dsp:cNvPr id="0" name=""/>
        <dsp:cNvSpPr/>
      </dsp:nvSpPr>
      <dsp:spPr>
        <a:xfrm>
          <a:off x="1701021" y="725"/>
          <a:ext cx="3284506" cy="197070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err="1" smtClean="0"/>
            <a:t>Meningkatnya</a:t>
          </a:r>
          <a:r>
            <a:rPr lang="en-US" sz="2400" b="0" kern="1200" dirty="0" smtClean="0"/>
            <a:t> </a:t>
          </a:r>
          <a:r>
            <a:rPr lang="en-US" sz="2400" b="1" kern="1200" dirty="0" err="1" smtClean="0">
              <a:solidFill>
                <a:srgbClr val="FFFF00"/>
              </a:solidFill>
            </a:rPr>
            <a:t>ketepatan</a:t>
          </a:r>
          <a:r>
            <a:rPr lang="en-US" sz="2400" b="1" kern="1200" dirty="0" smtClean="0">
              <a:solidFill>
                <a:srgbClr val="FFFF00"/>
              </a:solidFill>
            </a:rPr>
            <a:t> </a:t>
          </a:r>
          <a:r>
            <a:rPr lang="en-US" sz="2400" b="1" kern="1200" dirty="0" err="1" smtClean="0">
              <a:solidFill>
                <a:srgbClr val="FFFF00"/>
              </a:solidFill>
            </a:rPr>
            <a:t>ukuran</a:t>
          </a:r>
          <a:r>
            <a:rPr lang="en-US" sz="2400" b="1" kern="1200" dirty="0" smtClean="0">
              <a:solidFill>
                <a:srgbClr val="FFFF00"/>
              </a:solidFill>
            </a:rPr>
            <a:t>, </a:t>
          </a:r>
          <a:r>
            <a:rPr lang="en-US" sz="2400" b="1" kern="1200" dirty="0" err="1" smtClean="0">
              <a:solidFill>
                <a:srgbClr val="FFFF00"/>
              </a:solidFill>
            </a:rPr>
            <a:t>ketepatan</a:t>
          </a:r>
          <a:r>
            <a:rPr lang="en-US" sz="2400" b="1" kern="1200" dirty="0" smtClean="0">
              <a:solidFill>
                <a:srgbClr val="FFFF00"/>
              </a:solidFill>
            </a:rPr>
            <a:t> </a:t>
          </a:r>
          <a:r>
            <a:rPr lang="en-US" sz="2400" b="1" kern="1200" dirty="0" err="1" smtClean="0">
              <a:solidFill>
                <a:srgbClr val="FFFF00"/>
              </a:solidFill>
            </a:rPr>
            <a:t>fungsi</a:t>
          </a:r>
          <a:r>
            <a:rPr lang="en-US" sz="2400" b="1" kern="1200" dirty="0" smtClean="0">
              <a:solidFill>
                <a:srgbClr val="FFFF00"/>
              </a:solidFill>
            </a:rPr>
            <a:t> </a:t>
          </a:r>
          <a:r>
            <a:rPr lang="en-US" sz="2400" b="1" kern="1200" dirty="0" err="1" smtClean="0"/>
            <a:t>dan</a:t>
          </a:r>
          <a:r>
            <a:rPr lang="en-US" sz="2400" b="1" kern="1200" dirty="0" smtClean="0"/>
            <a:t> </a:t>
          </a:r>
          <a:r>
            <a:rPr lang="en-US" sz="2400" b="1" kern="1200" dirty="0" err="1" smtClean="0">
              <a:solidFill>
                <a:srgbClr val="FFFF00"/>
              </a:solidFill>
            </a:rPr>
            <a:t>sinergisme</a:t>
          </a:r>
          <a:r>
            <a:rPr lang="en-US" sz="2400" b="1" kern="1200" dirty="0" smtClean="0">
              <a:solidFill>
                <a:srgbClr val="FFFF00"/>
              </a:solidFill>
            </a:rPr>
            <a:t>/</a:t>
          </a:r>
          <a:r>
            <a:rPr lang="en-US" sz="2400" b="1" kern="1200" dirty="0" err="1" smtClean="0">
              <a:solidFill>
                <a:srgbClr val="FFFF00"/>
              </a:solidFill>
            </a:rPr>
            <a:t>kesinergi</a:t>
          </a:r>
          <a:r>
            <a:rPr lang="id-ID" sz="2400" b="1" kern="1200" dirty="0" smtClean="0">
              <a:solidFill>
                <a:srgbClr val="FFFF00"/>
              </a:solidFill>
            </a:rPr>
            <a:t>s</a:t>
          </a:r>
          <a:r>
            <a:rPr lang="en-US" sz="2400" b="1" kern="1200" dirty="0" smtClean="0">
              <a:solidFill>
                <a:srgbClr val="FFFF00"/>
              </a:solidFill>
            </a:rPr>
            <a:t>an </a:t>
          </a:r>
          <a:r>
            <a:rPr lang="en-US" sz="2400" b="0" kern="1200" dirty="0" err="1" smtClean="0"/>
            <a:t>kelembagaan</a:t>
          </a:r>
          <a:endParaRPr lang="id-ID" sz="2400" b="0" kern="1200" dirty="0"/>
        </a:p>
      </dsp:txBody>
      <dsp:txXfrm>
        <a:off x="1701021" y="725"/>
        <a:ext cx="3284506" cy="1970703"/>
      </dsp:txXfrm>
    </dsp:sp>
    <dsp:sp modelId="{3B33BF30-2E46-4F23-9B65-B9386CE0EE4E}">
      <dsp:nvSpPr>
        <dsp:cNvPr id="0" name=""/>
        <dsp:cNvSpPr/>
      </dsp:nvSpPr>
      <dsp:spPr>
        <a:xfrm>
          <a:off x="1701021" y="2299879"/>
          <a:ext cx="3284506" cy="197070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b="0" kern="1200" dirty="0" err="1" smtClean="0"/>
            <a:t>Menurunnya</a:t>
          </a:r>
          <a:r>
            <a:rPr lang="en-US" sz="3300" b="0" kern="1200" dirty="0" smtClean="0"/>
            <a:t> </a:t>
          </a:r>
          <a:r>
            <a:rPr lang="en-US" sz="3300" b="1" kern="1200" dirty="0" err="1" smtClean="0">
              <a:solidFill>
                <a:srgbClr val="FFFF00"/>
              </a:solidFill>
            </a:rPr>
            <a:t>tumpang</a:t>
          </a:r>
          <a:r>
            <a:rPr lang="en-US" sz="3300" b="1" kern="1200" dirty="0" smtClean="0">
              <a:solidFill>
                <a:srgbClr val="FFFF00"/>
              </a:solidFill>
            </a:rPr>
            <a:t> </a:t>
          </a:r>
          <a:r>
            <a:rPr lang="en-US" sz="3300" b="1" kern="1200" dirty="0" err="1" smtClean="0">
              <a:solidFill>
                <a:srgbClr val="FFFF00"/>
              </a:solidFill>
            </a:rPr>
            <a:t>tindih</a:t>
          </a:r>
          <a:r>
            <a:rPr lang="en-US" sz="3300" b="1" kern="1200" dirty="0" smtClean="0">
              <a:solidFill>
                <a:srgbClr val="FFFF00"/>
              </a:solidFill>
            </a:rPr>
            <a:t> </a:t>
          </a:r>
          <a:r>
            <a:rPr lang="en-US" sz="3300" b="1" kern="1200" dirty="0" err="1" smtClean="0">
              <a:solidFill>
                <a:srgbClr val="FFFF00"/>
              </a:solidFill>
            </a:rPr>
            <a:t>tugas</a:t>
          </a:r>
          <a:r>
            <a:rPr lang="en-US" sz="3300" b="1" kern="1200" dirty="0" smtClean="0">
              <a:solidFill>
                <a:srgbClr val="FFFF00"/>
              </a:solidFill>
            </a:rPr>
            <a:t> </a:t>
          </a:r>
          <a:r>
            <a:rPr lang="en-US" sz="3300" b="1" kern="1200" dirty="0" err="1" smtClean="0">
              <a:solidFill>
                <a:srgbClr val="FFFF00"/>
              </a:solidFill>
            </a:rPr>
            <a:t>dan</a:t>
          </a:r>
          <a:r>
            <a:rPr lang="en-US" sz="3300" b="1" kern="1200" dirty="0" smtClean="0">
              <a:solidFill>
                <a:srgbClr val="FFFF00"/>
              </a:solidFill>
            </a:rPr>
            <a:t> </a:t>
          </a:r>
          <a:r>
            <a:rPr lang="en-US" sz="3300" b="1" kern="1200" dirty="0" err="1" smtClean="0">
              <a:solidFill>
                <a:srgbClr val="FFFF00"/>
              </a:solidFill>
            </a:rPr>
            <a:t>fungsi</a:t>
          </a:r>
          <a:endParaRPr lang="en-AU" sz="3300" b="1" kern="1200" dirty="0">
            <a:solidFill>
              <a:srgbClr val="FFFF00"/>
            </a:solidFill>
          </a:endParaRPr>
        </a:p>
      </dsp:txBody>
      <dsp:txXfrm>
        <a:off x="1701021" y="2299879"/>
        <a:ext cx="3284506" cy="19707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EDB776-300E-421C-B3A1-7C5FDBD551D2}">
      <dsp:nvSpPr>
        <dsp:cNvPr id="0" name=""/>
        <dsp:cNvSpPr/>
      </dsp:nvSpPr>
      <dsp:spPr>
        <a:xfrm>
          <a:off x="816" y="174089"/>
          <a:ext cx="3183294" cy="190997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000" b="0" kern="1200" dirty="0" err="1" smtClean="0"/>
            <a:t>Meningkatnya</a:t>
          </a:r>
          <a:r>
            <a:rPr lang="id-ID" sz="2000" b="0" kern="1200" dirty="0" smtClean="0"/>
            <a:t> </a:t>
          </a:r>
          <a:r>
            <a:rPr lang="en-US" sz="2000" b="0" kern="1200" dirty="0" err="1" smtClean="0"/>
            <a:t>penerapan</a:t>
          </a:r>
          <a:r>
            <a:rPr lang="id-ID" sz="2000" b="0" kern="1200" dirty="0" smtClean="0"/>
            <a:t> </a:t>
          </a:r>
          <a:r>
            <a:rPr lang="en-US" sz="2000" b="0" kern="1200" dirty="0" err="1" smtClean="0"/>
            <a:t>sistem</a:t>
          </a:r>
          <a:r>
            <a:rPr lang="en-US" sz="2000" b="0" kern="1200" dirty="0" smtClean="0"/>
            <a:t>,</a:t>
          </a:r>
          <a:r>
            <a:rPr lang="id-ID" sz="2000" b="0" kern="1200" dirty="0" smtClean="0"/>
            <a:t> </a:t>
          </a:r>
          <a:r>
            <a:rPr lang="en-US" sz="2000" b="0" kern="1200" dirty="0" err="1" smtClean="0"/>
            <a:t>proses</a:t>
          </a:r>
          <a:r>
            <a:rPr lang="id-ID" sz="2000" b="0" kern="1200" dirty="0" smtClean="0"/>
            <a:t> </a:t>
          </a:r>
          <a:r>
            <a:rPr lang="en-US" sz="2000" b="0" kern="1200" dirty="0" err="1" smtClean="0"/>
            <a:t>dan</a:t>
          </a:r>
          <a:r>
            <a:rPr lang="id-ID" sz="2000" b="0" kern="1200" dirty="0" smtClean="0"/>
            <a:t> </a:t>
          </a:r>
          <a:r>
            <a:rPr lang="en-US" sz="2000" b="0" kern="1200" dirty="0" err="1" smtClean="0"/>
            <a:t>prosedur</a:t>
          </a:r>
          <a:r>
            <a:rPr lang="id-ID" sz="2000" b="0" kern="1200" dirty="0" smtClean="0"/>
            <a:t> </a:t>
          </a:r>
          <a:r>
            <a:rPr lang="en-US" sz="2000" b="0" kern="1200" dirty="0" err="1" smtClean="0"/>
            <a:t>kerja</a:t>
          </a:r>
          <a:r>
            <a:rPr lang="id-ID" sz="2000" b="0" kern="1200" dirty="0" smtClean="0"/>
            <a:t> </a:t>
          </a:r>
          <a:r>
            <a:rPr lang="en-US" sz="2000" b="0" kern="1200" dirty="0" smtClean="0"/>
            <a:t>yang</a:t>
          </a:r>
          <a:r>
            <a:rPr lang="id-ID" sz="2000" b="0" kern="1200" dirty="0" smtClean="0"/>
            <a:t> </a:t>
          </a:r>
          <a:r>
            <a:rPr lang="en-US" sz="2000" b="0" kern="1200" dirty="0" err="1" smtClean="0"/>
            <a:t>jelas</a:t>
          </a:r>
          <a:r>
            <a:rPr lang="en-US" sz="2000" b="1" kern="1200" dirty="0" smtClean="0">
              <a:solidFill>
                <a:srgbClr val="FFFF00"/>
              </a:solidFill>
            </a:rPr>
            <a:t>,</a:t>
          </a:r>
          <a:r>
            <a:rPr lang="id-ID" sz="2000" b="1" kern="1200" dirty="0" smtClean="0">
              <a:solidFill>
                <a:srgbClr val="FFFF00"/>
              </a:solidFill>
            </a:rPr>
            <a:t> </a:t>
          </a:r>
          <a:r>
            <a:rPr lang="en-US" sz="2000" b="1" kern="1200" dirty="0" err="1" smtClean="0">
              <a:solidFill>
                <a:srgbClr val="FFFF00"/>
              </a:solidFill>
            </a:rPr>
            <a:t>efektif</a:t>
          </a:r>
          <a:r>
            <a:rPr lang="en-US" sz="2000" b="1" kern="1200" dirty="0" smtClean="0">
              <a:solidFill>
                <a:srgbClr val="FFFF00"/>
              </a:solidFill>
            </a:rPr>
            <a:t>,</a:t>
          </a:r>
          <a:r>
            <a:rPr lang="id-ID" sz="2000" b="1" kern="1200" dirty="0" smtClean="0">
              <a:solidFill>
                <a:srgbClr val="FFFF00"/>
              </a:solidFill>
            </a:rPr>
            <a:t>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err="1" smtClean="0">
              <a:solidFill>
                <a:srgbClr val="FFFF00"/>
              </a:solidFill>
            </a:rPr>
            <a:t>efisien</a:t>
          </a:r>
          <a:r>
            <a:rPr lang="en-US" sz="2000" b="1" kern="1200" dirty="0" smtClean="0">
              <a:solidFill>
                <a:srgbClr val="FFFF00"/>
              </a:solidFill>
            </a:rPr>
            <a:t>,</a:t>
          </a:r>
          <a:r>
            <a:rPr lang="id-ID" sz="2000" b="1" kern="1200" dirty="0" smtClean="0">
              <a:solidFill>
                <a:srgbClr val="FFFF00"/>
              </a:solidFill>
            </a:rPr>
            <a:t> cepat,</a:t>
          </a:r>
          <a:r>
            <a:rPr lang="en-US" sz="2000" b="1" kern="1200" dirty="0" smtClean="0">
              <a:solidFill>
                <a:srgbClr val="FFFF00"/>
              </a:solidFill>
            </a:rPr>
            <a:t> </a:t>
          </a:r>
          <a:r>
            <a:rPr lang="en-US" sz="2000" b="1" kern="1200" dirty="0" err="1" smtClean="0">
              <a:solidFill>
                <a:srgbClr val="FFFF00"/>
              </a:solidFill>
            </a:rPr>
            <a:t>terukur</a:t>
          </a:r>
          <a:r>
            <a:rPr lang="id-ID" sz="2000" b="1" kern="1200" dirty="0" smtClean="0">
              <a:solidFill>
                <a:srgbClr val="FFFF00"/>
              </a:solidFill>
            </a:rPr>
            <a:t> </a:t>
          </a:r>
          <a:r>
            <a:rPr lang="en-US" sz="2000" b="1" kern="1200" dirty="0" err="1" smtClean="0">
              <a:solidFill>
                <a:srgbClr val="FFFF00"/>
              </a:solidFill>
            </a:rPr>
            <a:t>sederhana</a:t>
          </a:r>
          <a:r>
            <a:rPr lang="en-US" sz="2000" b="1" kern="1200" dirty="0" smtClean="0">
              <a:solidFill>
                <a:srgbClr val="FFFF00"/>
              </a:solidFill>
            </a:rPr>
            <a:t>, </a:t>
          </a:r>
          <a:r>
            <a:rPr lang="en-US" sz="2000" b="1" kern="1200" dirty="0" err="1" smtClean="0">
              <a:solidFill>
                <a:srgbClr val="FFFF00"/>
              </a:solidFill>
            </a:rPr>
            <a:t>transparan</a:t>
          </a:r>
          <a:r>
            <a:rPr lang="en-US" sz="2000" b="1" kern="1200" dirty="0" smtClean="0"/>
            <a:t>, </a:t>
          </a:r>
          <a:r>
            <a:rPr lang="en-US" sz="2000" b="0" kern="1200" dirty="0" err="1" smtClean="0"/>
            <a:t>partisipatif</a:t>
          </a:r>
          <a:r>
            <a:rPr lang="en-US" sz="2000" b="0" kern="1200" dirty="0" smtClean="0"/>
            <a:t>, </a:t>
          </a:r>
          <a:r>
            <a:rPr lang="en-US" sz="2000" b="0" kern="1200" dirty="0" err="1" smtClean="0"/>
            <a:t>dan</a:t>
          </a:r>
          <a:r>
            <a:rPr lang="en-US" sz="2000" b="1" kern="1200" dirty="0" smtClean="0"/>
            <a:t> </a:t>
          </a:r>
          <a:r>
            <a:rPr lang="en-US" sz="2000" b="1" kern="1200" dirty="0" err="1" smtClean="0">
              <a:solidFill>
                <a:srgbClr val="FFFF00"/>
              </a:solidFill>
            </a:rPr>
            <a:t>berbasis</a:t>
          </a:r>
          <a:r>
            <a:rPr lang="en-US" sz="2000" b="1" kern="1200" dirty="0" smtClean="0">
              <a:solidFill>
                <a:srgbClr val="FFFF00"/>
              </a:solidFill>
            </a:rPr>
            <a:t> </a:t>
          </a:r>
          <a:r>
            <a:rPr lang="en-US" sz="2000" b="1" kern="1200" dirty="0" err="1" smtClean="0">
              <a:solidFill>
                <a:srgbClr val="FFFF00"/>
              </a:solidFill>
            </a:rPr>
            <a:t>eGovernment</a:t>
          </a:r>
          <a:r>
            <a:rPr lang="en-US" sz="2000" b="1" kern="1200" dirty="0" smtClean="0"/>
            <a:t>;</a:t>
          </a:r>
          <a:endParaRPr lang="id-ID" sz="2000" b="1" kern="1200" dirty="0"/>
        </a:p>
      </dsp:txBody>
      <dsp:txXfrm>
        <a:off x="816" y="174089"/>
        <a:ext cx="3183294" cy="1909976"/>
      </dsp:txXfrm>
    </dsp:sp>
    <dsp:sp modelId="{02888E31-98AB-4506-A402-3E2766C3E2BB}">
      <dsp:nvSpPr>
        <dsp:cNvPr id="0" name=""/>
        <dsp:cNvSpPr/>
      </dsp:nvSpPr>
      <dsp:spPr>
        <a:xfrm>
          <a:off x="3502439" y="174089"/>
          <a:ext cx="3183294" cy="190997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Meningkatnya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penerapan</a:t>
          </a:r>
          <a:r>
            <a:rPr lang="en-US" sz="2600" kern="1200" dirty="0" smtClean="0"/>
            <a:t> </a:t>
          </a:r>
          <a:r>
            <a:rPr lang="en-US" sz="2600" b="1" kern="1200" dirty="0" err="1" smtClean="0">
              <a:solidFill>
                <a:srgbClr val="FFFF00"/>
              </a:solidFill>
            </a:rPr>
            <a:t>keterbukaan</a:t>
          </a:r>
          <a:r>
            <a:rPr lang="en-US" sz="2600" b="1" kern="1200" dirty="0" smtClean="0">
              <a:solidFill>
                <a:srgbClr val="FFFF00"/>
              </a:solidFill>
            </a:rPr>
            <a:t> </a:t>
          </a:r>
          <a:r>
            <a:rPr lang="en-US" sz="2600" b="1" kern="1200" dirty="0" err="1" smtClean="0">
              <a:solidFill>
                <a:srgbClr val="FFFF00"/>
              </a:solidFill>
            </a:rPr>
            <a:t>informasi</a:t>
          </a:r>
          <a:r>
            <a:rPr lang="en-US" sz="2600" b="1" kern="1200" dirty="0" smtClean="0">
              <a:solidFill>
                <a:srgbClr val="FFFF00"/>
              </a:solidFill>
            </a:rPr>
            <a:t> </a:t>
          </a:r>
          <a:r>
            <a:rPr lang="en-US" sz="2600" b="1" kern="1200" dirty="0" err="1" smtClean="0">
              <a:solidFill>
                <a:srgbClr val="FFFF00"/>
              </a:solidFill>
            </a:rPr>
            <a:t>publik</a:t>
          </a:r>
          <a:r>
            <a:rPr lang="en-US" sz="2600" kern="1200" dirty="0" smtClean="0"/>
            <a:t>;</a:t>
          </a:r>
          <a:endParaRPr lang="en-AU" sz="2600" kern="1200" dirty="0"/>
        </a:p>
      </dsp:txBody>
      <dsp:txXfrm>
        <a:off x="3502439" y="174089"/>
        <a:ext cx="3183294" cy="1909976"/>
      </dsp:txXfrm>
    </dsp:sp>
    <dsp:sp modelId="{DCAFDD3D-F6C2-4DA3-B762-070E303404DF}">
      <dsp:nvSpPr>
        <dsp:cNvPr id="0" name=""/>
        <dsp:cNvSpPr/>
      </dsp:nvSpPr>
      <dsp:spPr>
        <a:xfrm>
          <a:off x="816" y="2402395"/>
          <a:ext cx="3183294" cy="190997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Meningkatnya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penerapan</a:t>
          </a:r>
          <a:r>
            <a:rPr lang="en-US" sz="2600" kern="1200" dirty="0" smtClean="0"/>
            <a:t> </a:t>
          </a:r>
          <a:r>
            <a:rPr lang="en-US" sz="2600" kern="1200" dirty="0" err="1" smtClean="0">
              <a:solidFill>
                <a:srgbClr val="FFFF00"/>
              </a:solidFill>
            </a:rPr>
            <a:t>sistem</a:t>
          </a:r>
          <a:r>
            <a:rPr lang="en-US" sz="2600" kern="1200" dirty="0" smtClean="0">
              <a:solidFill>
                <a:srgbClr val="FFFF00"/>
              </a:solidFill>
            </a:rPr>
            <a:t> </a:t>
          </a:r>
          <a:r>
            <a:rPr lang="en-US" sz="2600" b="1" kern="1200" dirty="0" err="1" smtClean="0">
              <a:solidFill>
                <a:srgbClr val="FFFF00"/>
              </a:solidFill>
            </a:rPr>
            <a:t>pengadaan</a:t>
          </a:r>
          <a:r>
            <a:rPr lang="en-US" sz="2600" b="1" kern="1200" dirty="0" smtClean="0">
              <a:solidFill>
                <a:srgbClr val="FFFF00"/>
              </a:solidFill>
            </a:rPr>
            <a:t> </a:t>
          </a:r>
          <a:r>
            <a:rPr lang="en-US" sz="2600" b="1" kern="1200" dirty="0" err="1" smtClean="0">
              <a:solidFill>
                <a:srgbClr val="FFFF00"/>
              </a:solidFill>
            </a:rPr>
            <a:t>barang</a:t>
          </a:r>
          <a:r>
            <a:rPr lang="en-US" sz="2600" b="1" kern="1200" dirty="0" smtClean="0">
              <a:solidFill>
                <a:srgbClr val="FFFF00"/>
              </a:solidFill>
            </a:rPr>
            <a:t> </a:t>
          </a:r>
          <a:r>
            <a:rPr lang="en-US" sz="2600" b="1" kern="1200" dirty="0" err="1" smtClean="0">
              <a:solidFill>
                <a:srgbClr val="FFFF00"/>
              </a:solidFill>
            </a:rPr>
            <a:t>dan</a:t>
          </a:r>
          <a:r>
            <a:rPr lang="en-US" sz="2600" b="1" kern="1200" dirty="0" smtClean="0">
              <a:solidFill>
                <a:srgbClr val="FFFF00"/>
              </a:solidFill>
            </a:rPr>
            <a:t> </a:t>
          </a:r>
          <a:r>
            <a:rPr lang="en-US" sz="2600" b="1" kern="1200" dirty="0" err="1" smtClean="0">
              <a:solidFill>
                <a:srgbClr val="FFFF00"/>
              </a:solidFill>
            </a:rPr>
            <a:t>jasa</a:t>
          </a:r>
          <a:r>
            <a:rPr lang="en-US" sz="2600" b="1" kern="1200" dirty="0" smtClean="0">
              <a:solidFill>
                <a:srgbClr val="FFFF00"/>
              </a:solidFill>
            </a:rPr>
            <a:t> </a:t>
          </a:r>
          <a:r>
            <a:rPr lang="en-US" sz="2600" b="1" kern="1200" dirty="0" err="1" smtClean="0">
              <a:solidFill>
                <a:srgbClr val="FFFF00"/>
              </a:solidFill>
            </a:rPr>
            <a:t>secara</a:t>
          </a:r>
          <a:r>
            <a:rPr lang="en-US" sz="2600" b="1" kern="1200" dirty="0" smtClean="0">
              <a:solidFill>
                <a:srgbClr val="FFFF00"/>
              </a:solidFill>
            </a:rPr>
            <a:t> </a:t>
          </a:r>
          <a:r>
            <a:rPr lang="en-US" sz="2600" b="1" kern="1200" dirty="0" err="1" smtClean="0">
              <a:solidFill>
                <a:srgbClr val="FFFF00"/>
              </a:solidFill>
            </a:rPr>
            <a:t>elektronik</a:t>
          </a:r>
          <a:r>
            <a:rPr lang="en-US" sz="2600" kern="1200" dirty="0" smtClean="0"/>
            <a:t>;</a:t>
          </a:r>
          <a:endParaRPr lang="en-AU" sz="2600" kern="1200" dirty="0"/>
        </a:p>
      </dsp:txBody>
      <dsp:txXfrm>
        <a:off x="816" y="2402395"/>
        <a:ext cx="3183294" cy="1909976"/>
      </dsp:txXfrm>
    </dsp:sp>
    <dsp:sp modelId="{26F9ADB2-CCB0-41F1-AE5D-C441489DF7A6}">
      <dsp:nvSpPr>
        <dsp:cNvPr id="0" name=""/>
        <dsp:cNvSpPr/>
      </dsp:nvSpPr>
      <dsp:spPr>
        <a:xfrm>
          <a:off x="3502439" y="2402395"/>
          <a:ext cx="3183294" cy="190997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Meningkatnya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penerapan</a:t>
          </a:r>
          <a:r>
            <a:rPr lang="en-US" sz="2600" kern="1200" dirty="0" smtClean="0"/>
            <a:t> </a:t>
          </a:r>
          <a:r>
            <a:rPr lang="en-US" sz="2600" b="1" kern="1200" dirty="0" err="1" smtClean="0"/>
            <a:t>manajemen</a:t>
          </a:r>
          <a:r>
            <a:rPr lang="en-US" sz="2600" b="1" kern="1200" dirty="0" smtClean="0"/>
            <a:t> </a:t>
          </a:r>
          <a:r>
            <a:rPr lang="en-US" sz="2600" b="1" kern="1200" dirty="0" err="1" smtClean="0">
              <a:solidFill>
                <a:srgbClr val="FFFF00"/>
              </a:solidFill>
            </a:rPr>
            <a:t>kearsipan</a:t>
          </a:r>
          <a:r>
            <a:rPr lang="en-US" sz="2600" b="1" kern="1200" dirty="0" smtClean="0">
              <a:solidFill>
                <a:srgbClr val="FFFF00"/>
              </a:solidFill>
            </a:rPr>
            <a:t> </a:t>
          </a:r>
          <a:r>
            <a:rPr lang="en-US" sz="2600" kern="1200" dirty="0" smtClean="0">
              <a:solidFill>
                <a:srgbClr val="FFFF00"/>
              </a:solidFill>
            </a:rPr>
            <a:t>yang </a:t>
          </a:r>
          <a:r>
            <a:rPr lang="en-US" sz="2600" kern="1200" dirty="0" err="1" smtClean="0">
              <a:solidFill>
                <a:srgbClr val="FFFF00"/>
              </a:solidFill>
            </a:rPr>
            <a:t>handal</a:t>
          </a:r>
          <a:r>
            <a:rPr lang="en-US" sz="2600" kern="1200" dirty="0" smtClean="0"/>
            <a:t>;</a:t>
          </a:r>
          <a:endParaRPr lang="id-ID" sz="2600" kern="1200" dirty="0"/>
        </a:p>
      </dsp:txBody>
      <dsp:txXfrm>
        <a:off x="3502439" y="2402395"/>
        <a:ext cx="3183294" cy="19099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6E6179-04C1-49BD-A89E-A64034DA9077}">
      <dsp:nvSpPr>
        <dsp:cNvPr id="0" name=""/>
        <dsp:cNvSpPr/>
      </dsp:nvSpPr>
      <dsp:spPr>
        <a:xfrm>
          <a:off x="1294" y="742423"/>
          <a:ext cx="3372545" cy="202352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/>
            <a:t>Meningkatnya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keterlibatan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publik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dalam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proses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perumusan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kebijakan</a:t>
          </a:r>
          <a:r>
            <a:rPr lang="en-US" sz="2700" kern="1200" dirty="0" smtClean="0"/>
            <a:t>;</a:t>
          </a:r>
          <a:endParaRPr lang="id-ID" sz="2700" kern="1200" dirty="0"/>
        </a:p>
      </dsp:txBody>
      <dsp:txXfrm>
        <a:off x="1294" y="742423"/>
        <a:ext cx="3372545" cy="2023527"/>
      </dsp:txXfrm>
    </dsp:sp>
    <dsp:sp modelId="{558A6783-07C4-4166-9A5D-D793E0D1DBC1}">
      <dsp:nvSpPr>
        <dsp:cNvPr id="0" name=""/>
        <dsp:cNvSpPr/>
      </dsp:nvSpPr>
      <dsp:spPr>
        <a:xfrm>
          <a:off x="3711094" y="160042"/>
          <a:ext cx="3459962" cy="318829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Meningkatnya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kualitas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regulasi</a:t>
          </a:r>
          <a:r>
            <a:rPr lang="en-US" sz="2400" kern="1200" dirty="0" smtClean="0"/>
            <a:t> yang </a:t>
          </a:r>
          <a:r>
            <a:rPr lang="en-US" sz="2400" kern="1200" dirty="0" err="1" smtClean="0"/>
            <a:t>melindungi</a:t>
          </a:r>
          <a:r>
            <a:rPr lang="en-US" sz="2400" kern="1200" dirty="0" smtClean="0"/>
            <a:t>, </a:t>
          </a:r>
          <a:r>
            <a:rPr lang="en-US" sz="2400" kern="1200" dirty="0" err="1" smtClean="0"/>
            <a:t>berpihak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pada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publik</a:t>
          </a:r>
          <a:r>
            <a:rPr lang="en-US" sz="2400" kern="1200" dirty="0" smtClean="0"/>
            <a:t>, </a:t>
          </a:r>
          <a:r>
            <a:rPr lang="en-US" sz="2400" kern="1200" dirty="0" err="1" smtClean="0"/>
            <a:t>harmonis</a:t>
          </a:r>
          <a:r>
            <a:rPr lang="en-US" sz="2400" kern="1200" dirty="0" smtClean="0"/>
            <a:t>, </a:t>
          </a:r>
          <a:r>
            <a:rPr lang="en-US" sz="2400" kern="1200" dirty="0" err="1" smtClean="0"/>
            <a:t>tidak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tumpang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tindih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mendorong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iklim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kondusif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bagi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publik</a:t>
          </a:r>
          <a:r>
            <a:rPr lang="en-US" sz="2400" kern="1200" dirty="0" smtClean="0"/>
            <a:t>. </a:t>
          </a:r>
          <a:endParaRPr lang="en-AU" sz="2400" kern="1200" dirty="0"/>
        </a:p>
      </dsp:txBody>
      <dsp:txXfrm>
        <a:off x="3711094" y="160042"/>
        <a:ext cx="3459962" cy="318829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D5CEF0-997A-47F2-BE4F-2D7C3D23C33C}">
      <dsp:nvSpPr>
        <dsp:cNvPr id="0" name=""/>
        <dsp:cNvSpPr/>
      </dsp:nvSpPr>
      <dsp:spPr>
        <a:xfrm>
          <a:off x="816" y="73236"/>
          <a:ext cx="3183294" cy="19099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chemeClr val="tx1"/>
              </a:solidFill>
            </a:rPr>
            <a:t>Meningkatnya</a:t>
          </a:r>
          <a:r>
            <a:rPr lang="en-US" sz="3200" kern="1200" dirty="0" smtClean="0">
              <a:solidFill>
                <a:schemeClr val="tx1"/>
              </a:solidFill>
            </a:rPr>
            <a:t> </a:t>
          </a:r>
          <a:r>
            <a:rPr lang="en-US" sz="3200" b="1" kern="1200" dirty="0" err="1" smtClean="0">
              <a:solidFill>
                <a:srgbClr val="FFFF00"/>
              </a:solidFill>
            </a:rPr>
            <a:t>kapasitas</a:t>
          </a:r>
          <a:r>
            <a:rPr lang="en-US" sz="3200" b="1" kern="1200" dirty="0" smtClean="0">
              <a:solidFill>
                <a:srgbClr val="FFFF00"/>
              </a:solidFill>
            </a:rPr>
            <a:t> APIP</a:t>
          </a:r>
          <a:endParaRPr lang="id-ID" sz="3200" b="1" kern="1200" dirty="0">
            <a:solidFill>
              <a:srgbClr val="FFFF00"/>
            </a:solidFill>
          </a:endParaRPr>
        </a:p>
      </dsp:txBody>
      <dsp:txXfrm>
        <a:off x="816" y="73236"/>
        <a:ext cx="3183294" cy="1909976"/>
      </dsp:txXfrm>
    </dsp:sp>
    <dsp:sp modelId="{4B72D3AE-32DA-4E0B-9F31-AA2C047F22D4}">
      <dsp:nvSpPr>
        <dsp:cNvPr id="0" name=""/>
        <dsp:cNvSpPr/>
      </dsp:nvSpPr>
      <dsp:spPr>
        <a:xfrm>
          <a:off x="3502439" y="73236"/>
          <a:ext cx="3183294" cy="19099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chemeClr val="tx1"/>
              </a:solidFill>
            </a:rPr>
            <a:t>Meningkatnya</a:t>
          </a:r>
          <a:r>
            <a:rPr lang="en-US" sz="3200" kern="1200" dirty="0" smtClean="0">
              <a:solidFill>
                <a:schemeClr val="tx1"/>
              </a:solidFill>
            </a:rPr>
            <a:t> </a:t>
          </a:r>
          <a:r>
            <a:rPr lang="en-US" sz="3200" b="1" kern="1200" dirty="0" err="1" smtClean="0">
              <a:solidFill>
                <a:srgbClr val="FFFF00"/>
              </a:solidFill>
            </a:rPr>
            <a:t>integritas</a:t>
          </a:r>
          <a:r>
            <a:rPr lang="en-US" sz="3200" b="1" kern="1200" dirty="0" smtClean="0">
              <a:solidFill>
                <a:srgbClr val="FFFF00"/>
              </a:solidFill>
            </a:rPr>
            <a:t> </a:t>
          </a:r>
          <a:r>
            <a:rPr lang="en-US" sz="3200" b="1" kern="1200" dirty="0" err="1" smtClean="0">
              <a:solidFill>
                <a:srgbClr val="FFFF00"/>
              </a:solidFill>
            </a:rPr>
            <a:t>aparatur</a:t>
          </a:r>
          <a:endParaRPr lang="en-AU" sz="3200" b="1" kern="1200" dirty="0">
            <a:solidFill>
              <a:srgbClr val="FFFF00"/>
            </a:solidFill>
          </a:endParaRPr>
        </a:p>
      </dsp:txBody>
      <dsp:txXfrm>
        <a:off x="3502439" y="73236"/>
        <a:ext cx="3183294" cy="1909976"/>
      </dsp:txXfrm>
    </dsp:sp>
    <dsp:sp modelId="{4043CE61-EC5B-4265-A784-56252C84E03F}">
      <dsp:nvSpPr>
        <dsp:cNvPr id="0" name=""/>
        <dsp:cNvSpPr/>
      </dsp:nvSpPr>
      <dsp:spPr>
        <a:xfrm>
          <a:off x="1751627" y="2301542"/>
          <a:ext cx="3183294" cy="19099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chemeClr val="tx1"/>
              </a:solidFill>
            </a:rPr>
            <a:t>Meningkatnya</a:t>
          </a:r>
          <a:r>
            <a:rPr lang="en-US" sz="3200" kern="1200" dirty="0" smtClean="0">
              <a:solidFill>
                <a:schemeClr val="tx1"/>
              </a:solidFill>
            </a:rPr>
            <a:t> </a:t>
          </a:r>
          <a:r>
            <a:rPr lang="en-US" sz="3200" b="1" kern="1200" dirty="0" err="1" smtClean="0">
              <a:solidFill>
                <a:srgbClr val="FFFF00"/>
              </a:solidFill>
            </a:rPr>
            <a:t>efisiensi</a:t>
          </a:r>
          <a:r>
            <a:rPr lang="en-US" sz="3200" kern="1200" dirty="0" smtClean="0">
              <a:solidFill>
                <a:srgbClr val="FFFF00"/>
              </a:solidFill>
            </a:rPr>
            <a:t> </a:t>
          </a:r>
          <a:r>
            <a:rPr lang="en-US" sz="3200" kern="1200" dirty="0" err="1" smtClean="0">
              <a:solidFill>
                <a:srgbClr val="FFFF00"/>
              </a:solidFill>
            </a:rPr>
            <a:t>penyelenggaraan</a:t>
          </a:r>
          <a:r>
            <a:rPr lang="en-US" sz="3200" kern="1200" dirty="0" smtClean="0">
              <a:solidFill>
                <a:srgbClr val="FFFF00"/>
              </a:solidFill>
            </a:rPr>
            <a:t> </a:t>
          </a:r>
          <a:r>
            <a:rPr lang="en-US" sz="3200" kern="1200" dirty="0" err="1" smtClean="0">
              <a:solidFill>
                <a:srgbClr val="FFFF00"/>
              </a:solidFill>
            </a:rPr>
            <a:t>birokrasi</a:t>
          </a:r>
          <a:endParaRPr lang="en-AU" sz="3200" kern="1200" dirty="0">
            <a:solidFill>
              <a:srgbClr val="FFFF00"/>
            </a:solidFill>
          </a:endParaRPr>
        </a:p>
      </dsp:txBody>
      <dsp:txXfrm>
        <a:off x="1751627" y="2301542"/>
        <a:ext cx="3183294" cy="190997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9A3AC7-13A0-40CC-AD5A-9B102F056F2C}">
      <dsp:nvSpPr>
        <dsp:cNvPr id="0" name=""/>
        <dsp:cNvSpPr/>
      </dsp:nvSpPr>
      <dsp:spPr>
        <a:xfrm>
          <a:off x="30389" y="170038"/>
          <a:ext cx="3183294" cy="190997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Meningkatnya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kualitas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penerapan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sistem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akuntabilitas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keuangan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dan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kinerja</a:t>
          </a:r>
          <a:r>
            <a:rPr lang="en-US" sz="2500" kern="1200" dirty="0" smtClean="0"/>
            <a:t> yang </a:t>
          </a:r>
          <a:r>
            <a:rPr lang="en-US" sz="2500" b="1" kern="1200" dirty="0" err="1" smtClean="0">
              <a:solidFill>
                <a:srgbClr val="FFFF00"/>
              </a:solidFill>
            </a:rPr>
            <a:t>terintegrasi</a:t>
          </a:r>
          <a:endParaRPr lang="id-ID" sz="2500" b="1" kern="1200" dirty="0">
            <a:solidFill>
              <a:srgbClr val="FFFF00"/>
            </a:solidFill>
          </a:endParaRPr>
        </a:p>
      </dsp:txBody>
      <dsp:txXfrm>
        <a:off x="30389" y="170038"/>
        <a:ext cx="3183294" cy="1909976"/>
      </dsp:txXfrm>
    </dsp:sp>
    <dsp:sp modelId="{F12AADB9-CB2C-483C-82ED-8682EF6C85EA}">
      <dsp:nvSpPr>
        <dsp:cNvPr id="0" name=""/>
        <dsp:cNvSpPr/>
      </dsp:nvSpPr>
      <dsp:spPr>
        <a:xfrm>
          <a:off x="3502439" y="140471"/>
          <a:ext cx="3183294" cy="190997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Meningkatnya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penerapan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sistem</a:t>
          </a:r>
          <a:r>
            <a:rPr lang="en-US" sz="2800" kern="1200" dirty="0" smtClean="0"/>
            <a:t> </a:t>
          </a:r>
          <a:r>
            <a:rPr lang="en-US" sz="2800" b="1" kern="1200" dirty="0" err="1" smtClean="0">
              <a:solidFill>
                <a:srgbClr val="FFFF00"/>
              </a:solidFill>
            </a:rPr>
            <a:t>manajemen</a:t>
          </a:r>
          <a:r>
            <a:rPr lang="en-US" sz="2800" b="1" kern="1200" dirty="0" smtClean="0">
              <a:solidFill>
                <a:srgbClr val="FFFF00"/>
              </a:solidFill>
            </a:rPr>
            <a:t> </a:t>
          </a:r>
          <a:r>
            <a:rPr lang="en-US" sz="2800" b="1" kern="1200" dirty="0" err="1" smtClean="0">
              <a:solidFill>
                <a:srgbClr val="FFFF00"/>
              </a:solidFill>
            </a:rPr>
            <a:t>kinerja</a:t>
          </a:r>
          <a:r>
            <a:rPr lang="en-US" sz="2800" b="1" kern="1200" dirty="0" smtClean="0">
              <a:solidFill>
                <a:srgbClr val="FFFF00"/>
              </a:solidFill>
            </a:rPr>
            <a:t>  </a:t>
          </a:r>
          <a:endParaRPr lang="en-AU" sz="2800" b="1" kern="1200" dirty="0">
            <a:solidFill>
              <a:srgbClr val="FFFF00"/>
            </a:solidFill>
          </a:endParaRPr>
        </a:p>
      </dsp:txBody>
      <dsp:txXfrm>
        <a:off x="3502439" y="140471"/>
        <a:ext cx="3183294" cy="1909976"/>
      </dsp:txXfrm>
    </dsp:sp>
    <dsp:sp modelId="{3230DCA5-FE28-4CE9-8B26-B185819DC0C5}">
      <dsp:nvSpPr>
        <dsp:cNvPr id="0" name=""/>
        <dsp:cNvSpPr/>
      </dsp:nvSpPr>
      <dsp:spPr>
        <a:xfrm>
          <a:off x="1751627" y="2368777"/>
          <a:ext cx="3183294" cy="190997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Meningkatnya</a:t>
          </a:r>
          <a:r>
            <a:rPr lang="en-US" sz="2800" kern="1200" dirty="0" smtClean="0"/>
            <a:t> </a:t>
          </a:r>
          <a:r>
            <a:rPr lang="en-US" sz="2800" b="1" kern="1200" dirty="0" err="1" smtClean="0">
              <a:solidFill>
                <a:srgbClr val="FFFF00"/>
              </a:solidFill>
            </a:rPr>
            <a:t>akuntabilitas</a:t>
          </a:r>
          <a:r>
            <a:rPr lang="en-US" sz="2800" b="1" kern="1200" dirty="0" smtClean="0">
              <a:solidFill>
                <a:srgbClr val="FFFF00"/>
              </a:solidFill>
            </a:rPr>
            <a:t> </a:t>
          </a:r>
          <a:r>
            <a:rPr lang="en-US" sz="2800" b="1" kern="1200" dirty="0" err="1" smtClean="0">
              <a:solidFill>
                <a:srgbClr val="FFFF00"/>
              </a:solidFill>
            </a:rPr>
            <a:t>aparatur</a:t>
          </a:r>
          <a:endParaRPr lang="en-AU" sz="2800" b="1" kern="1200" dirty="0">
            <a:solidFill>
              <a:srgbClr val="FFFF00"/>
            </a:solidFill>
          </a:endParaRPr>
        </a:p>
      </dsp:txBody>
      <dsp:txXfrm>
        <a:off x="1751627" y="2368777"/>
        <a:ext cx="3183294" cy="190997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72546C-D447-444A-B8CE-4809F4AE1877}">
      <dsp:nvSpPr>
        <dsp:cNvPr id="0" name=""/>
        <dsp:cNvSpPr/>
      </dsp:nvSpPr>
      <dsp:spPr>
        <a:xfrm>
          <a:off x="827" y="786105"/>
          <a:ext cx="3226940" cy="193616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Meningkatnya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sistem</a:t>
          </a:r>
          <a:r>
            <a:rPr lang="en-US" sz="2600" kern="1200" dirty="0" smtClean="0"/>
            <a:t> monitoring </a:t>
          </a:r>
          <a:r>
            <a:rPr lang="en-US" sz="2600" kern="1200" dirty="0" err="1" smtClean="0"/>
            <a:t>dan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evaluasi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terhadap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kinerja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pelayanan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publik</a:t>
          </a:r>
          <a:r>
            <a:rPr lang="id-ID" sz="2600" kern="1200" dirty="0" smtClean="0"/>
            <a:t>;</a:t>
          </a:r>
          <a:endParaRPr lang="id-ID" sz="2600" kern="1200" dirty="0"/>
        </a:p>
      </dsp:txBody>
      <dsp:txXfrm>
        <a:off x="827" y="786105"/>
        <a:ext cx="3226940" cy="1936164"/>
      </dsp:txXfrm>
    </dsp:sp>
    <dsp:sp modelId="{31BF2992-849C-4E1E-BE99-B17CE057B56F}">
      <dsp:nvSpPr>
        <dsp:cNvPr id="0" name=""/>
        <dsp:cNvSpPr/>
      </dsp:nvSpPr>
      <dsp:spPr>
        <a:xfrm>
          <a:off x="3550461" y="786105"/>
          <a:ext cx="3226940" cy="1936164"/>
        </a:xfrm>
        <a:prstGeom prst="rect">
          <a:avLst/>
        </a:prstGeom>
        <a:solidFill>
          <a:schemeClr val="accent2">
            <a:hueOff val="10483529"/>
            <a:satOff val="-1988"/>
            <a:lumOff val="-999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Meningkatnya</a:t>
          </a:r>
          <a:r>
            <a:rPr lang="en-US" sz="2600" kern="1200" dirty="0" smtClean="0"/>
            <a:t> </a:t>
          </a:r>
          <a:r>
            <a:rPr lang="en-US" sz="2600" kern="1200" dirty="0" err="1" smtClean="0">
              <a:solidFill>
                <a:srgbClr val="FFFF00"/>
              </a:solidFill>
            </a:rPr>
            <a:t>kualitas</a:t>
          </a:r>
          <a:r>
            <a:rPr lang="en-US" sz="2600" kern="1200" dirty="0" smtClean="0">
              <a:solidFill>
                <a:srgbClr val="FFFF00"/>
              </a:solidFill>
            </a:rPr>
            <a:t> </a:t>
          </a:r>
          <a:r>
            <a:rPr lang="en-US" sz="2600" kern="1200" dirty="0" err="1" smtClean="0">
              <a:solidFill>
                <a:srgbClr val="FFFF00"/>
              </a:solidFill>
            </a:rPr>
            <a:t>pelayanan</a:t>
          </a:r>
          <a:r>
            <a:rPr lang="en-US" sz="2600" kern="1200" dirty="0" smtClean="0">
              <a:solidFill>
                <a:srgbClr val="FFFF00"/>
              </a:solidFill>
            </a:rPr>
            <a:t> </a:t>
          </a:r>
          <a:r>
            <a:rPr lang="en-US" sz="2600" kern="1200" dirty="0" err="1" smtClean="0">
              <a:solidFill>
                <a:srgbClr val="FFFF00"/>
              </a:solidFill>
            </a:rPr>
            <a:t>publik</a:t>
          </a:r>
          <a:r>
            <a:rPr lang="en-US" sz="2600" kern="1200" dirty="0" smtClean="0">
              <a:solidFill>
                <a:srgbClr val="FFFF00"/>
              </a:solidFill>
            </a:rPr>
            <a:t> </a:t>
          </a:r>
          <a:r>
            <a:rPr lang="en-US" sz="2600" kern="1200" dirty="0" err="1" smtClean="0"/>
            <a:t>sesuai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kebutuhan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dan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harapan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masyarakat</a:t>
          </a:r>
          <a:r>
            <a:rPr lang="id-ID" sz="2600" kern="1200" dirty="0" smtClean="0"/>
            <a:t>;</a:t>
          </a:r>
          <a:endParaRPr lang="en-AU" sz="2600" kern="1200" dirty="0"/>
        </a:p>
      </dsp:txBody>
      <dsp:txXfrm>
        <a:off x="3550461" y="786105"/>
        <a:ext cx="3226940" cy="1936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7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5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6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#8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#9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6065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1"/>
            <a:ext cx="3077739" cy="6065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8DEDF-EA7B-4D7B-AA29-D16FE04C4B4F}" type="datetimeFigureOut">
              <a:rPr lang="id-ID" smtClean="0"/>
              <a:pPr/>
              <a:t>20/06/2019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11522986"/>
            <a:ext cx="3077739" cy="6065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11522986"/>
            <a:ext cx="3077739" cy="6065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A00E0-382B-4A66-96DE-3D9A15D92DDE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26835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6065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39" cy="6065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24753-4BAD-4DE0-80A2-9155BCE73CCA}" type="datetimeFigureOut">
              <a:rPr lang="id-ID" smtClean="0"/>
              <a:pPr/>
              <a:t>20/06/2019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19113" y="911225"/>
            <a:ext cx="6064250" cy="4549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5762546"/>
            <a:ext cx="5681980" cy="5459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1522986"/>
            <a:ext cx="3077739" cy="6065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11522986"/>
            <a:ext cx="3077739" cy="6065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2D3A0-E3ED-45BC-9009-E58625FB0E5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36918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2204-9E8D-4D2E-8176-AE7B6A87002B}" type="datetimeFigureOut">
              <a:rPr lang="id-ID" smtClean="0"/>
              <a:pPr/>
              <a:t>20/06/2019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9940-C8B6-4964-BFBC-A3FF3DC8C9B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2204-9E8D-4D2E-8176-AE7B6A87002B}" type="datetimeFigureOut">
              <a:rPr lang="id-ID" smtClean="0"/>
              <a:pPr/>
              <a:t>20/06/2019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9940-C8B6-4964-BFBC-A3FF3DC8C9B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2204-9E8D-4D2E-8176-AE7B6A87002B}" type="datetimeFigureOut">
              <a:rPr lang="id-ID" smtClean="0"/>
              <a:pPr/>
              <a:t>20/06/2019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9940-C8B6-4964-BFBC-A3FF3DC8C9B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2204-9E8D-4D2E-8176-AE7B6A87002B}" type="datetimeFigureOut">
              <a:rPr lang="id-ID" smtClean="0"/>
              <a:pPr/>
              <a:t>20/06/2019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9940-C8B6-4964-BFBC-A3FF3DC8C9B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2204-9E8D-4D2E-8176-AE7B6A87002B}" type="datetimeFigureOut">
              <a:rPr lang="id-ID" smtClean="0"/>
              <a:pPr/>
              <a:t>20/06/2019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9940-C8B6-4964-BFBC-A3FF3DC8C9B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2204-9E8D-4D2E-8176-AE7B6A87002B}" type="datetimeFigureOut">
              <a:rPr lang="id-ID" smtClean="0"/>
              <a:pPr/>
              <a:t>20/06/2019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9940-C8B6-4964-BFBC-A3FF3DC8C9B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2204-9E8D-4D2E-8176-AE7B6A87002B}" type="datetimeFigureOut">
              <a:rPr lang="id-ID" smtClean="0"/>
              <a:pPr/>
              <a:t>20/06/2019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9940-C8B6-4964-BFBC-A3FF3DC8C9B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2204-9E8D-4D2E-8176-AE7B6A87002B}" type="datetimeFigureOut">
              <a:rPr lang="id-ID" smtClean="0"/>
              <a:pPr/>
              <a:t>20/06/2019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9940-C8B6-4964-BFBC-A3FF3DC8C9B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2204-9E8D-4D2E-8176-AE7B6A87002B}" type="datetimeFigureOut">
              <a:rPr lang="id-ID" smtClean="0"/>
              <a:pPr/>
              <a:t>20/06/2019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9940-C8B6-4964-BFBC-A3FF3DC8C9B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2204-9E8D-4D2E-8176-AE7B6A87002B}" type="datetimeFigureOut">
              <a:rPr lang="id-ID" smtClean="0"/>
              <a:pPr/>
              <a:t>20/06/2019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249940-C8B6-4964-BFBC-A3FF3DC8C9B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2204-9E8D-4D2E-8176-AE7B6A87002B}" type="datetimeFigureOut">
              <a:rPr lang="id-ID" smtClean="0"/>
              <a:pPr/>
              <a:t>20/06/2019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9940-C8B6-4964-BFBC-A3FF3DC8C9B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8EA2204-9E8D-4D2E-8176-AE7B6A87002B}" type="datetimeFigureOut">
              <a:rPr lang="id-ID" smtClean="0"/>
              <a:pPr/>
              <a:t>20/06/2019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7249940-C8B6-4964-BFBC-A3FF3DC8C9B5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10" Type="http://schemas.openxmlformats.org/officeDocument/2006/relationships/image" Target="../media/image14.png"/><Relationship Id="rId4" Type="http://schemas.openxmlformats.org/officeDocument/2006/relationships/image" Target="../media/image8.jpe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457200" y="1268760"/>
            <a:ext cx="96012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PERCEPATAN PELAKSANAAN </a:t>
            </a:r>
            <a:b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REFORMASI BIROKRASI DALAM UPAYA MENCIPTAKAN TATA KELOLA PEMERINTAHAN YANG BERSIH DAN TRANSPARAN</a:t>
            </a:r>
            <a:endParaRPr 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428750" y="4581128"/>
            <a:ext cx="640080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77500" lnSpcReduction="20000"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en-US" sz="32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HONORIO JORDAO DE ARAUJO,S.SOS</a:t>
            </a:r>
            <a:endParaRPr lang="id-ID" sz="3200" b="1" u="sng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+mn-cs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id-ID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KEPALA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SUB BAGIAN UMUM, KEPEGAWAIAN &amp; KEUANGAN</a:t>
            </a:r>
          </a:p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PADA KECAMATAN SABU BARAT KABUPATEN SABU RAIJUA</a:t>
            </a:r>
            <a:endParaRPr lang="id-ID" sz="20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676400" y="3716338"/>
            <a:ext cx="579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spcBef>
                <a:spcPts val="300"/>
              </a:spcBef>
              <a:spcAft>
                <a:spcPts val="300"/>
              </a:spcAft>
            </a:pPr>
            <a:r>
              <a:rPr lang="id-ID" sz="2000" b="1" i="1" dirty="0">
                <a:latin typeface="Segoe Print" pitchFamily="2" charset="0"/>
                <a:sym typeface="Wingdings" pitchFamily="2" charset="2"/>
              </a:rPr>
              <a:t>oleh :</a:t>
            </a:r>
            <a:endParaRPr lang="en-US" sz="2000" b="1" i="1" dirty="0">
              <a:latin typeface="Segoe Print" pitchFamily="2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1042987" y="428604"/>
            <a:ext cx="7024688" cy="1143000"/>
          </a:xfrm>
        </p:spPr>
        <p:txBody>
          <a:bodyPr/>
          <a:lstStyle/>
          <a:p>
            <a:pPr eaLnBrk="1" hangingPunct="1"/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owcard Gothic" pitchFamily="82" charset="0"/>
              </a:rPr>
              <a:t>KELEMBAGAAN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03406" y="1766665"/>
          <a:ext cx="6686550" cy="4271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1042987" y="193675"/>
            <a:ext cx="7024688" cy="1143000"/>
          </a:xfrm>
        </p:spPr>
        <p:txBody>
          <a:bodyPr/>
          <a:lstStyle/>
          <a:p>
            <a:pPr eaLnBrk="1" hangingPunct="1"/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owcard Gothic" pitchFamily="82" charset="0"/>
              </a:rPr>
              <a:t>TATALAKSANA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67934" y="1456919"/>
          <a:ext cx="6686550" cy="4486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owcard Gothic" pitchFamily="82" charset="0"/>
              </a:rPr>
              <a:t>PERATURAN PERUNDANG-UNDANGAN</a:t>
            </a:r>
            <a:endParaRPr lang="id-ID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howcard Gothic" pitchFamily="8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42987" y="1844824"/>
          <a:ext cx="7172351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1042987" y="100013"/>
            <a:ext cx="7024688" cy="1143000"/>
          </a:xfrm>
        </p:spPr>
        <p:txBody>
          <a:bodyPr/>
          <a:lstStyle/>
          <a:p>
            <a:pPr eaLnBrk="1" hangingPunct="1"/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owcard Gothic" pitchFamily="82" charset="0"/>
              </a:rPr>
              <a:t>PENGAWASAN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08814" y="1611329"/>
          <a:ext cx="6686550" cy="42847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1042987" y="142860"/>
            <a:ext cx="7024688" cy="1143000"/>
          </a:xfrm>
        </p:spPr>
        <p:txBody>
          <a:bodyPr/>
          <a:lstStyle/>
          <a:p>
            <a:pPr eaLnBrk="1" hangingPunct="1"/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owcard Gothic" pitchFamily="82" charset="0"/>
              </a:rPr>
              <a:t>AKUNTABILITAS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03406" y="1539921"/>
          <a:ext cx="6686550" cy="44192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owcard Gothic" pitchFamily="82" charset="0"/>
              </a:rPr>
              <a:t>PELAYANAN PUBLIK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14414" y="1571612"/>
          <a:ext cx="6778229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500306"/>
            <a:ext cx="9144000" cy="1468437"/>
          </a:xfrm>
        </p:spPr>
        <p:txBody>
          <a:bodyPr/>
          <a:lstStyle/>
          <a:p>
            <a:pPr eaLnBrk="1" hangingPunct="1"/>
            <a:r>
              <a:rPr lang="id-ID" sz="7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Showcard Gothic" pitchFamily="82" charset="0"/>
              </a:rPr>
              <a:t>TERIMA KASIH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1042987" y="85725"/>
            <a:ext cx="7024688" cy="1143000"/>
          </a:xfrm>
        </p:spPr>
        <p:txBody>
          <a:bodyPr/>
          <a:lstStyle/>
          <a:p>
            <a:pPr eaLnBrk="1" hangingPunct="1"/>
            <a:r>
              <a:rPr lang="id-ID" b="1" smtClean="0"/>
              <a:t>ISU STRATEGIS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9604" y="1373188"/>
          <a:ext cx="7437835" cy="4972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1042987" y="116632"/>
            <a:ext cx="702468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id-ID" b="1" dirty="0" smtClean="0"/>
              <a:t>SASARAN REFORMASI BIROKRASI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419134" y="1433736"/>
            <a:ext cx="615910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f-ZA" sz="3200" dirty="0">
                <a:latin typeface="Century Gothic" pitchFamily="34" charset="0"/>
              </a:rPr>
              <a:t>Birokrasi yang bersih dan akuntabel </a:t>
            </a:r>
            <a:endParaRPr lang="id-ID" sz="3200" dirty="0">
              <a:latin typeface="Century Gothic" pitchFamily="34" charset="0"/>
            </a:endParaRPr>
          </a:p>
        </p:txBody>
      </p:sp>
      <p:pic>
        <p:nvPicPr>
          <p:cNvPr id="26628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728" b="2"/>
          <a:stretch>
            <a:fillRect/>
          </a:stretch>
        </p:blipFill>
        <p:spPr bwMode="auto">
          <a:xfrm>
            <a:off x="476159" y="1052736"/>
            <a:ext cx="133469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703"/>
          <a:stretch>
            <a:fillRect/>
          </a:stretch>
        </p:blipFill>
        <p:spPr bwMode="auto">
          <a:xfrm>
            <a:off x="1161959" y="2856136"/>
            <a:ext cx="133469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8" descr="Hasil gambar untuk number 1 2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728" b="2"/>
          <a:stretch>
            <a:fillRect/>
          </a:stretch>
        </p:blipFill>
        <p:spPr bwMode="auto">
          <a:xfrm>
            <a:off x="1798340" y="4659536"/>
            <a:ext cx="13335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2203755" y="3249836"/>
            <a:ext cx="494466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f-ZA" sz="3200">
                <a:latin typeface="Century Gothic" pitchFamily="34" charset="0"/>
              </a:rPr>
              <a:t>Birokrasi yang efektif dan efisien</a:t>
            </a:r>
            <a:endParaRPr lang="id-ID" sz="3200">
              <a:latin typeface="Century Gothic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3069308" y="4451626"/>
            <a:ext cx="447794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f-ZA" sz="3200" dirty="0">
                <a:latin typeface="Century Gothic" pitchFamily="34" charset="0"/>
              </a:rPr>
              <a:t>Birokrasi yang memiliki  pelayanan publik berkualitas</a:t>
            </a:r>
            <a:endParaRPr lang="id-ID" sz="3200" dirty="0">
              <a:latin typeface="Century Gothic" pitchFamily="34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467544" y="1675036"/>
            <a:ext cx="2800350" cy="4381500"/>
          </a:xfrm>
          <a:custGeom>
            <a:avLst/>
            <a:gdLst>
              <a:gd name="connsiteX0" fmla="*/ 0 w 3733800"/>
              <a:gd name="connsiteY0" fmla="*/ 0 h 4381500"/>
              <a:gd name="connsiteX1" fmla="*/ 0 w 3733800"/>
              <a:gd name="connsiteY1" fmla="*/ 762000 h 4381500"/>
              <a:gd name="connsiteX2" fmla="*/ 901700 w 3733800"/>
              <a:gd name="connsiteY2" fmla="*/ 762000 h 4381500"/>
              <a:gd name="connsiteX3" fmla="*/ 901700 w 3733800"/>
              <a:gd name="connsiteY3" fmla="*/ 2565400 h 4381500"/>
              <a:gd name="connsiteX4" fmla="*/ 1816100 w 3733800"/>
              <a:gd name="connsiteY4" fmla="*/ 2552700 h 4381500"/>
              <a:gd name="connsiteX5" fmla="*/ 1828800 w 3733800"/>
              <a:gd name="connsiteY5" fmla="*/ 4381500 h 4381500"/>
              <a:gd name="connsiteX6" fmla="*/ 3733800 w 3733800"/>
              <a:gd name="connsiteY6" fmla="*/ 4368800 h 438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33800" h="4381500">
                <a:moveTo>
                  <a:pt x="0" y="0"/>
                </a:moveTo>
                <a:lnTo>
                  <a:pt x="0" y="762000"/>
                </a:lnTo>
                <a:lnTo>
                  <a:pt x="901700" y="762000"/>
                </a:lnTo>
                <a:lnTo>
                  <a:pt x="901700" y="2565400"/>
                </a:lnTo>
                <a:lnTo>
                  <a:pt x="1816100" y="2552700"/>
                </a:lnTo>
                <a:cubicBezTo>
                  <a:pt x="1820333" y="3162300"/>
                  <a:pt x="1824567" y="3771900"/>
                  <a:pt x="1828800" y="4381500"/>
                </a:cubicBezTo>
                <a:lnTo>
                  <a:pt x="3733800" y="4368800"/>
                </a:ln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862012" y="-101600"/>
            <a:ext cx="7024688" cy="1143000"/>
          </a:xfrm>
        </p:spPr>
        <p:txBody>
          <a:bodyPr/>
          <a:lstStyle/>
          <a:p>
            <a:pPr eaLnBrk="1" hangingPunct="1"/>
            <a:r>
              <a:rPr lang="id-ID" b="1" smtClean="0"/>
              <a:t>AREA PERUBAHAN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81075" y="1227138"/>
            <a:ext cx="4393996" cy="919162"/>
            <a:chOff x="1066800" y="1214040"/>
            <a:chExt cx="5857670" cy="919560"/>
          </a:xfrm>
        </p:grpSpPr>
        <p:sp>
          <p:nvSpPr>
            <p:cNvPr id="5" name="TextBox 4"/>
            <p:cNvSpPr txBox="1"/>
            <p:nvPr/>
          </p:nvSpPr>
          <p:spPr>
            <a:xfrm>
              <a:off x="1701693" y="1214040"/>
              <a:ext cx="1142807" cy="370047"/>
            </a:xfrm>
            <a:prstGeom prst="homePlat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accent1"/>
                  </a:solidFill>
                </a:rPr>
                <a:t>1</a:t>
              </a:r>
              <a:endParaRPr lang="id-ID" b="1" dirty="0">
                <a:solidFill>
                  <a:schemeClr val="accent1"/>
                </a:solidFill>
              </a:endParaRPr>
            </a:p>
          </p:txBody>
        </p:sp>
        <p:pic>
          <p:nvPicPr>
            <p:cNvPr id="2870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66800" y="1295400"/>
              <a:ext cx="12573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709" name="TextBox 6"/>
            <p:cNvSpPr txBox="1">
              <a:spLocks noChangeArrowheads="1"/>
            </p:cNvSpPr>
            <p:nvPr/>
          </p:nvSpPr>
          <p:spPr bwMode="auto">
            <a:xfrm>
              <a:off x="2870200" y="1215746"/>
              <a:ext cx="4054270" cy="646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Century Gothic" pitchFamily="34" charset="0"/>
                </a:rPr>
                <a:t>MENTAL APARATUR DAN</a:t>
              </a:r>
            </a:p>
            <a:p>
              <a:r>
                <a:rPr lang="en-US" b="1">
                  <a:latin typeface="Century Gothic" pitchFamily="34" charset="0"/>
                </a:rPr>
                <a:t>MANAJEMEN PERUBAHAN</a:t>
              </a:r>
              <a:endParaRPr lang="id-ID" b="1">
                <a:latin typeface="Century Gothic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885825" y="2376489"/>
            <a:ext cx="3234333" cy="955675"/>
            <a:chOff x="939800" y="2363190"/>
            <a:chExt cx="4311871" cy="955954"/>
          </a:xfrm>
        </p:grpSpPr>
        <p:sp>
          <p:nvSpPr>
            <p:cNvPr id="9" name="TextBox 8"/>
            <p:cNvSpPr txBox="1"/>
            <p:nvPr/>
          </p:nvSpPr>
          <p:spPr>
            <a:xfrm>
              <a:off x="1689001" y="2379070"/>
              <a:ext cx="1142848" cy="368408"/>
            </a:xfrm>
            <a:prstGeom prst="homePlat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accent1"/>
                  </a:solidFill>
                </a:rPr>
                <a:t>2</a:t>
              </a:r>
              <a:endParaRPr lang="id-ID" b="1" dirty="0">
                <a:solidFill>
                  <a:schemeClr val="accent1"/>
                </a:solidFill>
              </a:endParaRPr>
            </a:p>
          </p:txBody>
        </p:sp>
        <p:pic>
          <p:nvPicPr>
            <p:cNvPr id="28705" name="Picture 4" descr="Hasil gambar untuk INTERNAL CONTRO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39800" y="2466656"/>
              <a:ext cx="1343025" cy="852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706" name="TextBox 10"/>
            <p:cNvSpPr txBox="1">
              <a:spLocks noChangeArrowheads="1"/>
            </p:cNvSpPr>
            <p:nvPr/>
          </p:nvSpPr>
          <p:spPr bwMode="auto">
            <a:xfrm>
              <a:off x="2590118" y="2363190"/>
              <a:ext cx="2661553" cy="369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latin typeface="Century Gothic" pitchFamily="34" charset="0"/>
                </a:rPr>
                <a:t> </a:t>
              </a:r>
              <a:r>
                <a:rPr lang="en-US" sz="1600" b="1" dirty="0" smtClean="0">
                  <a:latin typeface="Century Gothic" pitchFamily="34" charset="0"/>
                </a:rPr>
                <a:t>PENGAWASAN</a:t>
              </a:r>
              <a:endParaRPr lang="id-ID" sz="1600" b="1" dirty="0">
                <a:latin typeface="Century Gothic" pitchFamily="34" charset="0"/>
              </a:endParaRP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240632" y="3535364"/>
            <a:ext cx="2708972" cy="973137"/>
            <a:chOff x="1412435" y="3521312"/>
            <a:chExt cx="3612478" cy="974488"/>
          </a:xfrm>
        </p:grpSpPr>
        <p:sp>
          <p:nvSpPr>
            <p:cNvPr id="13" name="TextBox 12"/>
            <p:cNvSpPr txBox="1"/>
            <p:nvPr/>
          </p:nvSpPr>
          <p:spPr>
            <a:xfrm>
              <a:off x="1672822" y="3537209"/>
              <a:ext cx="1143163" cy="368811"/>
            </a:xfrm>
            <a:prstGeom prst="homePlat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accent1"/>
                  </a:solidFill>
                </a:rPr>
                <a:t>3</a:t>
              </a:r>
              <a:endParaRPr lang="id-ID" b="1" dirty="0">
                <a:solidFill>
                  <a:schemeClr val="accent1"/>
                </a:solidFill>
              </a:endParaRPr>
            </a:p>
          </p:txBody>
        </p:sp>
        <p:sp>
          <p:nvSpPr>
            <p:cNvPr id="28702" name="TextBox 13"/>
            <p:cNvSpPr txBox="1">
              <a:spLocks noChangeArrowheads="1"/>
            </p:cNvSpPr>
            <p:nvPr/>
          </p:nvSpPr>
          <p:spPr bwMode="auto">
            <a:xfrm>
              <a:off x="2816301" y="3521312"/>
              <a:ext cx="2208612" cy="339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entury Gothic" pitchFamily="34" charset="0"/>
                </a:rPr>
                <a:t>AKUNTABILITAS</a:t>
              </a:r>
              <a:endParaRPr lang="id-ID" sz="1600" b="1" dirty="0">
                <a:latin typeface="Century Gothic" pitchFamily="34" charset="0"/>
              </a:endParaRPr>
            </a:p>
          </p:txBody>
        </p:sp>
        <p:pic>
          <p:nvPicPr>
            <p:cNvPr id="28703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412435" y="3625334"/>
              <a:ext cx="870466" cy="870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885825" y="4799014"/>
            <a:ext cx="3299673" cy="1038225"/>
            <a:chOff x="939800" y="4785478"/>
            <a:chExt cx="4398214" cy="1038277"/>
          </a:xfrm>
        </p:grpSpPr>
        <p:sp>
          <p:nvSpPr>
            <p:cNvPr id="17" name="TextBox 16"/>
            <p:cNvSpPr txBox="1"/>
            <p:nvPr/>
          </p:nvSpPr>
          <p:spPr>
            <a:xfrm>
              <a:off x="1673000" y="4801354"/>
              <a:ext cx="1142649" cy="368318"/>
            </a:xfrm>
            <a:prstGeom prst="homePlat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accent1"/>
                  </a:solidFill>
                </a:rPr>
                <a:t>4</a:t>
              </a:r>
              <a:endParaRPr lang="id-ID" b="1" dirty="0">
                <a:solidFill>
                  <a:schemeClr val="accent1"/>
                </a:solidFill>
              </a:endParaRPr>
            </a:p>
          </p:txBody>
        </p:sp>
        <p:sp>
          <p:nvSpPr>
            <p:cNvPr id="28699" name="TextBox 17"/>
            <p:cNvSpPr txBox="1">
              <a:spLocks noChangeArrowheads="1"/>
            </p:cNvSpPr>
            <p:nvPr/>
          </p:nvSpPr>
          <p:spPr bwMode="auto">
            <a:xfrm>
              <a:off x="2816301" y="4785478"/>
              <a:ext cx="2521713" cy="369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Century Gothic" pitchFamily="34" charset="0"/>
                </a:rPr>
                <a:t>KELEMBAGAAN</a:t>
              </a:r>
              <a:endParaRPr lang="id-ID" b="1">
                <a:latin typeface="Century Gothic" pitchFamily="34" charset="0"/>
              </a:endParaRPr>
            </a:p>
          </p:txBody>
        </p:sp>
        <p:pic>
          <p:nvPicPr>
            <p:cNvPr id="28700" name="Picture 7" descr="Hasil gambar untuk ORGANIZATION CHART CLIPART"/>
            <p:cNvPicPr>
              <a:picLocks noChangeAspect="1" noChangeArrowheads="1"/>
            </p:cNvPicPr>
            <p:nvPr/>
          </p:nvPicPr>
          <p:blipFill>
            <a:blip r:embed="rId5" cstate="print"/>
            <a:srcRect t="8855" b="14777"/>
            <a:stretch>
              <a:fillRect/>
            </a:stretch>
          </p:blipFill>
          <p:spPr bwMode="auto">
            <a:xfrm>
              <a:off x="939800" y="4904922"/>
              <a:ext cx="1333060" cy="918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5263579" y="1227138"/>
            <a:ext cx="2824336" cy="919162"/>
            <a:chOff x="6775061" y="1214040"/>
            <a:chExt cx="3767267" cy="919560"/>
          </a:xfrm>
        </p:grpSpPr>
        <p:sp>
          <p:nvSpPr>
            <p:cNvPr id="21" name="TextBox 20"/>
            <p:cNvSpPr txBox="1"/>
            <p:nvPr/>
          </p:nvSpPr>
          <p:spPr>
            <a:xfrm flipH="1">
              <a:off x="9163834" y="1214040"/>
              <a:ext cx="1141862" cy="370047"/>
            </a:xfrm>
            <a:prstGeom prst="homePlat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accent1"/>
                  </a:solidFill>
                </a:rPr>
                <a:t>5</a:t>
              </a:r>
              <a:endParaRPr lang="id-ID" b="1" dirty="0">
                <a:solidFill>
                  <a:schemeClr val="accent1"/>
                </a:solidFill>
              </a:endParaRPr>
            </a:p>
          </p:txBody>
        </p:sp>
        <p:sp>
          <p:nvSpPr>
            <p:cNvPr id="28696" name="TextBox 21"/>
            <p:cNvSpPr txBox="1">
              <a:spLocks noChangeArrowheads="1"/>
            </p:cNvSpPr>
            <p:nvPr/>
          </p:nvSpPr>
          <p:spPr bwMode="auto">
            <a:xfrm>
              <a:off x="6775061" y="1215746"/>
              <a:ext cx="2360979" cy="369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b="1">
                  <a:latin typeface="Century Gothic" pitchFamily="34" charset="0"/>
                </a:rPr>
                <a:t>TATALAKSANA</a:t>
              </a:r>
              <a:endParaRPr lang="id-ID" b="1">
                <a:latin typeface="Century Gothic" pitchFamily="34" charset="0"/>
              </a:endParaRPr>
            </a:p>
          </p:txBody>
        </p:sp>
        <p:pic>
          <p:nvPicPr>
            <p:cNvPr id="28697" name="Picture 9" descr="Hasil gambar untuk PROCESS CLIPART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708678" y="1299949"/>
              <a:ext cx="833650" cy="833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5828125" y="2390775"/>
            <a:ext cx="2369328" cy="960438"/>
            <a:chOff x="7529040" y="2376606"/>
            <a:chExt cx="3158296" cy="961923"/>
          </a:xfrm>
        </p:grpSpPr>
        <p:sp>
          <p:nvSpPr>
            <p:cNvPr id="25" name="TextBox 24"/>
            <p:cNvSpPr txBox="1"/>
            <p:nvPr/>
          </p:nvSpPr>
          <p:spPr>
            <a:xfrm flipH="1">
              <a:off x="9170074" y="2376606"/>
              <a:ext cx="1142708" cy="368869"/>
            </a:xfrm>
            <a:prstGeom prst="homePlat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accent1"/>
                  </a:solidFill>
                </a:rPr>
                <a:t>6</a:t>
              </a:r>
              <a:endParaRPr lang="id-ID" b="1" dirty="0">
                <a:solidFill>
                  <a:schemeClr val="accent1"/>
                </a:solidFill>
              </a:endParaRPr>
            </a:p>
          </p:txBody>
        </p:sp>
        <p:sp>
          <p:nvSpPr>
            <p:cNvPr id="28693" name="TextBox 25"/>
            <p:cNvSpPr txBox="1">
              <a:spLocks noChangeArrowheads="1"/>
            </p:cNvSpPr>
            <p:nvPr/>
          </p:nvSpPr>
          <p:spPr bwMode="auto">
            <a:xfrm>
              <a:off x="7529040" y="2380208"/>
              <a:ext cx="1603020" cy="369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b="1">
                  <a:latin typeface="Century Gothic" pitchFamily="34" charset="0"/>
                </a:rPr>
                <a:t>SDM ASN</a:t>
              </a:r>
              <a:endParaRPr lang="id-ID" b="1">
                <a:latin typeface="Century Gothic" pitchFamily="34" charset="0"/>
              </a:endParaRPr>
            </a:p>
          </p:txBody>
        </p:sp>
        <p:pic>
          <p:nvPicPr>
            <p:cNvPr id="28694" name="Picture 11" descr="Hasil gambar untuk HUMAN RESOURCE CLIPART"/>
            <p:cNvPicPr>
              <a:picLocks noChangeAspect="1" noChangeArrowheads="1"/>
            </p:cNvPicPr>
            <p:nvPr/>
          </p:nvPicPr>
          <p:blipFill>
            <a:blip r:embed="rId7" cstate="print"/>
            <a:srcRect l="16472" b="11159"/>
            <a:stretch>
              <a:fillRect/>
            </a:stretch>
          </p:blipFill>
          <p:spPr bwMode="auto">
            <a:xfrm>
              <a:off x="9700781" y="2479616"/>
              <a:ext cx="986555" cy="858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Group 27"/>
          <p:cNvGrpSpPr>
            <a:grpSpLocks/>
          </p:cNvGrpSpPr>
          <p:nvPr/>
        </p:nvGrpSpPr>
        <p:grpSpPr bwMode="auto">
          <a:xfrm>
            <a:off x="5334855" y="3330576"/>
            <a:ext cx="2928084" cy="1306513"/>
            <a:chOff x="6870070" y="3316574"/>
            <a:chExt cx="3905514" cy="1307300"/>
          </a:xfrm>
        </p:grpSpPr>
        <p:sp>
          <p:nvSpPr>
            <p:cNvPr id="29" name="TextBox 28"/>
            <p:cNvSpPr txBox="1"/>
            <p:nvPr/>
          </p:nvSpPr>
          <p:spPr>
            <a:xfrm flipH="1">
              <a:off x="9154165" y="3559608"/>
              <a:ext cx="1141822" cy="368522"/>
            </a:xfrm>
            <a:prstGeom prst="homePlat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accent1"/>
                  </a:solidFill>
                </a:rPr>
                <a:t>7</a:t>
              </a:r>
              <a:endParaRPr lang="id-ID" b="1" dirty="0">
                <a:solidFill>
                  <a:schemeClr val="accent1"/>
                </a:solidFill>
              </a:endParaRPr>
            </a:p>
          </p:txBody>
        </p:sp>
        <p:sp>
          <p:nvSpPr>
            <p:cNvPr id="28690" name="TextBox 29"/>
            <p:cNvSpPr txBox="1">
              <a:spLocks noChangeArrowheads="1"/>
            </p:cNvSpPr>
            <p:nvPr/>
          </p:nvSpPr>
          <p:spPr bwMode="auto">
            <a:xfrm>
              <a:off x="6870070" y="3316574"/>
              <a:ext cx="2245438" cy="923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b="1">
                  <a:latin typeface="Century Gothic" pitchFamily="34" charset="0"/>
                </a:rPr>
                <a:t>PERATURAN </a:t>
              </a:r>
            </a:p>
            <a:p>
              <a:pPr algn="r"/>
              <a:r>
                <a:rPr lang="en-US" b="1">
                  <a:latin typeface="Century Gothic" pitchFamily="34" charset="0"/>
                </a:rPr>
                <a:t>PERUNDANG-</a:t>
              </a:r>
            </a:p>
            <a:p>
              <a:pPr algn="r"/>
              <a:r>
                <a:rPr lang="en-US" b="1">
                  <a:latin typeface="Century Gothic" pitchFamily="34" charset="0"/>
                </a:rPr>
                <a:t>UNDANGAN</a:t>
              </a:r>
              <a:endParaRPr lang="id-ID" b="1">
                <a:latin typeface="Century Gothic" pitchFamily="34" charset="0"/>
              </a:endParaRPr>
            </a:p>
          </p:txBody>
        </p:sp>
        <p:pic>
          <p:nvPicPr>
            <p:cNvPr id="28691" name="Picture 12"/>
            <p:cNvPicPr>
              <a:picLocks noChangeAspect="1" noChangeArrowheads="1"/>
            </p:cNvPicPr>
            <p:nvPr/>
          </p:nvPicPr>
          <p:blipFill>
            <a:blip r:embed="rId8" cstate="print"/>
            <a:srcRect b="11993"/>
            <a:stretch>
              <a:fillRect/>
            </a:stretch>
          </p:blipFill>
          <p:spPr bwMode="auto">
            <a:xfrm>
              <a:off x="9704022" y="3685022"/>
              <a:ext cx="1071562" cy="9388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" name="Group 31"/>
          <p:cNvGrpSpPr>
            <a:grpSpLocks/>
          </p:cNvGrpSpPr>
          <p:nvPr/>
        </p:nvGrpSpPr>
        <p:grpSpPr bwMode="auto">
          <a:xfrm>
            <a:off x="4708288" y="4799013"/>
            <a:ext cx="3471307" cy="1289050"/>
            <a:chOff x="6036503" y="4784972"/>
            <a:chExt cx="4627660" cy="1288980"/>
          </a:xfrm>
        </p:grpSpPr>
        <p:sp>
          <p:nvSpPr>
            <p:cNvPr id="33" name="TextBox 32"/>
            <p:cNvSpPr txBox="1"/>
            <p:nvPr/>
          </p:nvSpPr>
          <p:spPr>
            <a:xfrm flipH="1">
              <a:off x="9162631" y="4784972"/>
              <a:ext cx="1144403" cy="369867"/>
            </a:xfrm>
            <a:prstGeom prst="homePlat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accent1"/>
                  </a:solidFill>
                </a:rPr>
                <a:t>8</a:t>
              </a:r>
              <a:endParaRPr lang="id-ID" b="1" dirty="0">
                <a:solidFill>
                  <a:schemeClr val="accent1"/>
                </a:solidFill>
              </a:endParaRPr>
            </a:p>
          </p:txBody>
        </p:sp>
        <p:sp>
          <p:nvSpPr>
            <p:cNvPr id="28687" name="TextBox 33"/>
            <p:cNvSpPr txBox="1">
              <a:spLocks noChangeArrowheads="1"/>
            </p:cNvSpPr>
            <p:nvPr/>
          </p:nvSpPr>
          <p:spPr bwMode="auto">
            <a:xfrm>
              <a:off x="6036503" y="4803339"/>
              <a:ext cx="3092654" cy="369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b="1">
                  <a:latin typeface="Century Gothic" pitchFamily="34" charset="0"/>
                </a:rPr>
                <a:t>PELAYANAN PUBLIK</a:t>
              </a:r>
              <a:endParaRPr lang="id-ID" b="1">
                <a:latin typeface="Century Gothic" pitchFamily="34" charset="0"/>
              </a:endParaRPr>
            </a:p>
          </p:txBody>
        </p:sp>
        <p:pic>
          <p:nvPicPr>
            <p:cNvPr id="28688" name="Picture 15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9692613" y="4897614"/>
              <a:ext cx="971550" cy="1176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" name="Group 35"/>
          <p:cNvGrpSpPr>
            <a:grpSpLocks/>
          </p:cNvGrpSpPr>
          <p:nvPr/>
        </p:nvGrpSpPr>
        <p:grpSpPr bwMode="auto">
          <a:xfrm>
            <a:off x="3767138" y="2162176"/>
            <a:ext cx="1793081" cy="2193925"/>
            <a:chOff x="4584510" y="2148840"/>
            <a:chExt cx="2390775" cy="2194560"/>
          </a:xfrm>
        </p:grpSpPr>
        <p:pic>
          <p:nvPicPr>
            <p:cNvPr id="28684" name="Picture 18"/>
            <p:cNvPicPr>
              <a:picLocks noChangeAspect="1" noChangeArrowheads="1"/>
            </p:cNvPicPr>
            <p:nvPr/>
          </p:nvPicPr>
          <p:blipFill>
            <a:blip r:embed="rId10" cstate="print"/>
            <a:srcRect t="6288"/>
            <a:stretch>
              <a:fillRect/>
            </a:stretch>
          </p:blipFill>
          <p:spPr bwMode="auto">
            <a:xfrm>
              <a:off x="4584510" y="2354238"/>
              <a:ext cx="2390775" cy="17941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8" name="TextBox 37"/>
            <p:cNvSpPr txBox="1"/>
            <p:nvPr/>
          </p:nvSpPr>
          <p:spPr>
            <a:xfrm>
              <a:off x="4677088" y="2148840"/>
              <a:ext cx="2194560" cy="2194560"/>
            </a:xfrm>
            <a:prstGeom prst="rect">
              <a:avLst/>
            </a:prstGeom>
            <a:noFill/>
          </p:spPr>
          <p:txBody>
            <a:bodyPr spcFirstLastPara="1" wrap="none">
              <a:prstTxWarp prst="textArchDown">
                <a:avLst/>
              </a:prstTxWarp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+mn-lt"/>
                  <a:cs typeface="+mn-cs"/>
                </a:rPr>
                <a:t>AREA PERUBAHAN</a:t>
              </a:r>
              <a:endParaRPr lang="id-ID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36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37" y="436563"/>
            <a:ext cx="5233988" cy="698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" name="Oval 368"/>
          <p:cNvSpPr/>
          <p:nvPr/>
        </p:nvSpPr>
        <p:spPr>
          <a:xfrm>
            <a:off x="3174207" y="1987550"/>
            <a:ext cx="2678906" cy="356235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cxnSp>
        <p:nvCxnSpPr>
          <p:cNvPr id="367" name="Elbow Connector 366"/>
          <p:cNvCxnSpPr/>
          <p:nvPr/>
        </p:nvCxnSpPr>
        <p:spPr>
          <a:xfrm rot="10800000">
            <a:off x="1707357" y="3938588"/>
            <a:ext cx="1035844" cy="1122362"/>
          </a:xfrm>
          <a:prstGeom prst="bentConnector3">
            <a:avLst/>
          </a:prstGeom>
          <a:ln w="38100">
            <a:solidFill>
              <a:schemeClr val="accent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1" name="TextBox 367"/>
          <p:cNvSpPr txBox="1">
            <a:spLocks noChangeArrowheads="1"/>
          </p:cNvSpPr>
          <p:nvPr/>
        </p:nvSpPr>
        <p:spPr bwMode="auto">
          <a:xfrm>
            <a:off x="179512" y="3476625"/>
            <a:ext cx="14430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d-ID" b="1" dirty="0">
                <a:solidFill>
                  <a:schemeClr val="accent1"/>
                </a:solidFill>
                <a:latin typeface="Century Gothic" pitchFamily="34" charset="0"/>
              </a:rPr>
              <a:t>SASARAN</a:t>
            </a:r>
          </a:p>
          <a:p>
            <a:pPr algn="ctr"/>
            <a:r>
              <a:rPr lang="id-ID" b="1" dirty="0">
                <a:solidFill>
                  <a:schemeClr val="accent1"/>
                </a:solidFill>
                <a:latin typeface="Century Gothic" pitchFamily="34" charset="0"/>
              </a:rPr>
              <a:t>REFORMASI</a:t>
            </a:r>
          </a:p>
          <a:p>
            <a:pPr algn="ctr"/>
            <a:r>
              <a:rPr lang="id-ID" b="1" dirty="0">
                <a:solidFill>
                  <a:schemeClr val="accent1"/>
                </a:solidFill>
                <a:latin typeface="Century Gothic" pitchFamily="34" charset="0"/>
              </a:rPr>
              <a:t>BIROKRASI</a:t>
            </a:r>
          </a:p>
        </p:txBody>
      </p:sp>
      <p:sp>
        <p:nvSpPr>
          <p:cNvPr id="365" name="Oval 364"/>
          <p:cNvSpPr/>
          <p:nvPr/>
        </p:nvSpPr>
        <p:spPr>
          <a:xfrm>
            <a:off x="2512219" y="1084264"/>
            <a:ext cx="4002881" cy="538003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cxnSp>
        <p:nvCxnSpPr>
          <p:cNvPr id="371" name="Elbow Connector 370"/>
          <p:cNvCxnSpPr/>
          <p:nvPr/>
        </p:nvCxnSpPr>
        <p:spPr>
          <a:xfrm flipV="1">
            <a:off x="5701904" y="3838576"/>
            <a:ext cx="1415653" cy="796925"/>
          </a:xfrm>
          <a:prstGeom prst="bentConnector3">
            <a:avLst>
              <a:gd name="adj1" fmla="val 50000"/>
            </a:avLst>
          </a:prstGeom>
          <a:ln w="38100">
            <a:solidFill>
              <a:srgbClr val="0070C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4" name="TextBox 373"/>
          <p:cNvSpPr txBox="1">
            <a:spLocks noChangeArrowheads="1"/>
          </p:cNvSpPr>
          <p:nvPr/>
        </p:nvSpPr>
        <p:spPr bwMode="auto">
          <a:xfrm>
            <a:off x="6924675" y="3597276"/>
            <a:ext cx="152317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d-ID" b="1">
                <a:solidFill>
                  <a:srgbClr val="0070C0"/>
                </a:solidFill>
                <a:latin typeface="Century Gothic" pitchFamily="34" charset="0"/>
              </a:rPr>
              <a:t>AREA</a:t>
            </a:r>
          </a:p>
          <a:p>
            <a:pPr algn="ctr"/>
            <a:r>
              <a:rPr lang="id-ID" b="1">
                <a:solidFill>
                  <a:srgbClr val="0070C0"/>
                </a:solidFill>
                <a:latin typeface="Century Gothic" pitchFamily="34" charset="0"/>
              </a:rPr>
              <a:t>PERUBAHAN</a:t>
            </a:r>
          </a:p>
        </p:txBody>
      </p:sp>
      <p:pic>
        <p:nvPicPr>
          <p:cNvPr id="29705" name="Picture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47624"/>
            <a:ext cx="9144000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6" name="Title 1"/>
          <p:cNvSpPr>
            <a:spLocks noGrp="1"/>
          </p:cNvSpPr>
          <p:nvPr>
            <p:ph type="title"/>
          </p:nvPr>
        </p:nvSpPr>
        <p:spPr>
          <a:xfrm>
            <a:off x="463153" y="-142893"/>
            <a:ext cx="7024688" cy="1143001"/>
          </a:xfrm>
        </p:spPr>
        <p:txBody>
          <a:bodyPr>
            <a:normAutofit/>
          </a:bodyPr>
          <a:lstStyle/>
          <a:p>
            <a:pPr algn="l" eaLnBrk="1" hangingPunct="1"/>
            <a:r>
              <a:rPr lang="id-ID" sz="2400" b="1" dirty="0" smtClean="0">
                <a:solidFill>
                  <a:schemeClr val="bg1"/>
                </a:solidFill>
              </a:rPr>
              <a:t>KETERKAITAN AREA PERUBAHAN DENGAN SASARAN REFORMASI BIROKRASI</a:t>
            </a: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142976" y="142852"/>
            <a:ext cx="8001024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Sitka Subheading" pitchFamily="2" charset="0"/>
              <a:cs typeface="Times New Roman" pitchFamily="18" charset="0"/>
            </a:endParaRPr>
          </a:p>
          <a:p>
            <a:pPr marL="355600" marR="0" lvl="0" indent="-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Penataan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Struktur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Organisasi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Pemerintah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355600" marR="0" lvl="0" indent="-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Penataan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Jumlah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dan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Distribusi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PNS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355600" marR="0" lvl="0" indent="-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Pengembangan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Sistem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Seleksi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dan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Promosi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Secara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Terbuka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355600" marR="0" lvl="0" indent="-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Peningkatan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Profesionalisasi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PNS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355600" marR="0" lvl="0" indent="-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Pengembangan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Sistem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Pemerintahan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Elektronik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yang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terintegrasi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355600" marR="0" lvl="0" indent="-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Peningkatan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Pelayanan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Publik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355600" marR="0" lvl="0" indent="-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Peningkatan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Integritas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dan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Akuntabilitas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Kinerja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Aparatur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355600" marR="0" lvl="0" indent="-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Peningkatan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Kesejahteraan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Pegawai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Negeri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355600" marR="0" lvl="0" indent="-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Peningkatan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Efisiensi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Belanja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Aparatur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Sitka Subheading" pitchFamily="2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5720" y="119698"/>
            <a:ext cx="852829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en-US" sz="28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owcard Gothic" pitchFamily="82" charset="0"/>
                <a:ea typeface="Times New Roman" pitchFamily="18" charset="0"/>
                <a:cs typeface="Times New Roman" pitchFamily="18" charset="0"/>
              </a:rPr>
              <a:t>9 PROGRAM PERCEPATAN REFORMASI BIROKRASI</a:t>
            </a:r>
            <a:endParaRPr lang="id-ID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howcard Gothi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84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84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84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84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1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0" y="428604"/>
            <a:ext cx="9144000" cy="2928933"/>
          </a:xfrm>
          <a:prstGeom prst="rect">
            <a:avLst/>
          </a:prstGeom>
          <a:noFill/>
        </p:spPr>
      </p:pic>
      <p:sp>
        <p:nvSpPr>
          <p:cNvPr id="29698" name="Title 3"/>
          <p:cNvSpPr>
            <a:spLocks noGrp="1"/>
          </p:cNvSpPr>
          <p:nvPr>
            <p:ph type="title"/>
          </p:nvPr>
        </p:nvSpPr>
        <p:spPr>
          <a:xfrm>
            <a:off x="714348" y="3286124"/>
            <a:ext cx="7885509" cy="1785950"/>
          </a:xfrm>
        </p:spPr>
        <p:txBody>
          <a:bodyPr/>
          <a:lstStyle/>
          <a:p>
            <a:pPr algn="ctr" eaLnBrk="1" hangingPunct="1"/>
            <a:r>
              <a:rPr lang="id-ID" sz="54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HASIL YANG DIHARAPKAN</a:t>
            </a:r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3"/>
          <p:cNvSpPr>
            <a:spLocks noGrp="1"/>
          </p:cNvSpPr>
          <p:nvPr>
            <p:ph type="title"/>
          </p:nvPr>
        </p:nvSpPr>
        <p:spPr>
          <a:xfrm>
            <a:off x="544116" y="223838"/>
            <a:ext cx="8654653" cy="1143000"/>
          </a:xfrm>
        </p:spPr>
        <p:txBody>
          <a:bodyPr/>
          <a:lstStyle/>
          <a:p>
            <a:pPr eaLnBrk="1" hangingPunct="1"/>
            <a:r>
              <a:rPr lang="id-ID" sz="3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owcard Gothic" pitchFamily="82" charset="0"/>
              </a:rPr>
              <a:t>MENTAL APARATUR DAN MANAJEMEN PERUBAHAN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76439" y="1772307"/>
          <a:ext cx="7907885" cy="4533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1042987" y="220663"/>
            <a:ext cx="702468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owcard Gothic" pitchFamily="82" charset="0"/>
              </a:rPr>
              <a:t>SUMBER DAYA MANUSIA ASN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15772" y="1425388"/>
          <a:ext cx="6686550" cy="4486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2382</TotalTime>
  <Words>457</Words>
  <Application>Microsoft Office PowerPoint</Application>
  <PresentationFormat>On-screen Show (4:3)</PresentationFormat>
  <Paragraphs>94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Angles</vt:lpstr>
      <vt:lpstr>PERCEPATAN PELAKSANAAN  REFORMASI BIROKRASI DALAM UPAYA MENCIPTAKAN TATA KELOLA PEMERINTAHAN YANG BERSIH DAN TRANSPARAN</vt:lpstr>
      <vt:lpstr>ISU STRATEGIS</vt:lpstr>
      <vt:lpstr>SASARAN REFORMASI BIROKRASI</vt:lpstr>
      <vt:lpstr>AREA PERUBAHAN</vt:lpstr>
      <vt:lpstr>KETERKAITAN AREA PERUBAHAN DENGAN SASARAN REFORMASI BIROKRASI</vt:lpstr>
      <vt:lpstr>PowerPoint Presentation</vt:lpstr>
      <vt:lpstr>HASIL YANG DIHARAPKAN</vt:lpstr>
      <vt:lpstr>MENTAL APARATUR DAN MANAJEMEN PERUBAHAN</vt:lpstr>
      <vt:lpstr>SUMBER DAYA MANUSIA ASN</vt:lpstr>
      <vt:lpstr>KELEMBAGAAN</vt:lpstr>
      <vt:lpstr>TATALAKSANA</vt:lpstr>
      <vt:lpstr>PERATURAN PERUNDANG-UNDANGAN</vt:lpstr>
      <vt:lpstr>PENGAWASAN</vt:lpstr>
      <vt:lpstr>AKUNTABILITAS</vt:lpstr>
      <vt:lpstr>PELAYANAN PUBLIK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PERCEPATAN PELAKSANAAN REFORMASI BIROKRASI DI DAERAH</dc:title>
  <dc:creator>ASUS</dc:creator>
  <cp:lastModifiedBy>CHESTER</cp:lastModifiedBy>
  <cp:revision>18</cp:revision>
  <cp:lastPrinted>2019-05-20T06:28:06Z</cp:lastPrinted>
  <dcterms:created xsi:type="dcterms:W3CDTF">2018-10-15T01:15:02Z</dcterms:created>
  <dcterms:modified xsi:type="dcterms:W3CDTF">2019-06-20T18:01:32Z</dcterms:modified>
</cp:coreProperties>
</file>